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4" r:id="rId4"/>
    <p:sldId id="285" r:id="rId5"/>
    <p:sldId id="287" r:id="rId6"/>
    <p:sldId id="286" r:id="rId7"/>
    <p:sldId id="288" r:id="rId8"/>
    <p:sldId id="289" r:id="rId9"/>
    <p:sldId id="291" r:id="rId10"/>
    <p:sldId id="292" r:id="rId11"/>
    <p:sldId id="293" r:id="rId12"/>
    <p:sldId id="294" r:id="rId13"/>
    <p:sldId id="280" r:id="rId14"/>
    <p:sldId id="295" r:id="rId15"/>
    <p:sldId id="296" r:id="rId16"/>
    <p:sldId id="297" r:id="rId17"/>
    <p:sldId id="298" r:id="rId18"/>
    <p:sldId id="299" r:id="rId19"/>
    <p:sldId id="300" r:id="rId20"/>
    <p:sldId id="283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D23DC3-61ED-405C-A559-C68279C4FA06}" type="doc">
      <dgm:prSet loTypeId="urn:microsoft.com/office/officeart/2005/8/layout/pyramid2" loCatId="list" qsTypeId="urn:microsoft.com/office/officeart/2005/8/quickstyle/simple3" qsCatId="simple" csTypeId="urn:microsoft.com/office/officeart/2005/8/colors/colorful2" csCatId="colorful" phldr="1"/>
      <dgm:spPr/>
    </dgm:pt>
    <dgm:pt modelId="{F75A8BA2-87E0-4878-87F2-979B743E4E5A}">
      <dgm:prSet phldrT="[Текст]"/>
      <dgm:spPr/>
      <dgm:t>
        <a:bodyPr/>
        <a:lstStyle/>
        <a:p>
          <a:r>
            <a:rPr lang="ru-RU" dirty="0" err="1" smtClean="0"/>
            <a:t>Запишіть</a:t>
          </a:r>
          <a:r>
            <a:rPr lang="ru-RU" dirty="0" smtClean="0"/>
            <a:t> числа </a:t>
          </a:r>
          <a:r>
            <a:rPr lang="ru-RU" dirty="0" err="1" smtClean="0"/>
            <a:t>від</a:t>
          </a:r>
          <a:r>
            <a:rPr lang="ru-RU" dirty="0" smtClean="0"/>
            <a:t> 1 до 8.</a:t>
          </a:r>
          <a:endParaRPr lang="ru-RU" dirty="0"/>
        </a:p>
      </dgm:t>
    </dgm:pt>
    <dgm:pt modelId="{69CC2175-A86A-4304-9889-52A318011DB9}" type="parTrans" cxnId="{901F4C1A-76B4-488D-B449-FE22C212903A}">
      <dgm:prSet/>
      <dgm:spPr/>
      <dgm:t>
        <a:bodyPr/>
        <a:lstStyle/>
        <a:p>
          <a:endParaRPr lang="ru-RU"/>
        </a:p>
      </dgm:t>
    </dgm:pt>
    <dgm:pt modelId="{C6D35ECC-7B9A-43C4-B48B-E8598B473A01}" type="sibTrans" cxnId="{901F4C1A-76B4-488D-B449-FE22C212903A}">
      <dgm:prSet/>
      <dgm:spPr/>
      <dgm:t>
        <a:bodyPr/>
        <a:lstStyle/>
        <a:p>
          <a:endParaRPr lang="ru-RU"/>
        </a:p>
      </dgm:t>
    </dgm:pt>
    <dgm:pt modelId="{AC55EE35-78CA-47BF-96BE-369FB5F32DC4}">
      <dgm:prSet/>
      <dgm:spPr/>
      <dgm:t>
        <a:bodyPr/>
        <a:lstStyle/>
        <a:p>
          <a:r>
            <a:rPr lang="ru-RU" smtClean="0"/>
            <a:t>Запишіть «сусідів» числа 7.</a:t>
          </a:r>
          <a:endParaRPr lang="ru-RU" dirty="0"/>
        </a:p>
      </dgm:t>
    </dgm:pt>
    <dgm:pt modelId="{BAD594C7-4B7A-4A7C-AD42-DA2C12347F2B}" type="parTrans" cxnId="{880781DA-28E5-4CEB-8A65-1D27F88BC530}">
      <dgm:prSet/>
      <dgm:spPr/>
      <dgm:t>
        <a:bodyPr/>
        <a:lstStyle/>
        <a:p>
          <a:endParaRPr lang="ru-RU"/>
        </a:p>
      </dgm:t>
    </dgm:pt>
    <dgm:pt modelId="{A03A2A58-20E5-4FF8-B847-DD59E239BEAB}" type="sibTrans" cxnId="{880781DA-28E5-4CEB-8A65-1D27F88BC530}">
      <dgm:prSet/>
      <dgm:spPr/>
      <dgm:t>
        <a:bodyPr/>
        <a:lstStyle/>
        <a:p>
          <a:endParaRPr lang="ru-RU"/>
        </a:p>
      </dgm:t>
    </dgm:pt>
    <dgm:pt modelId="{DD34E3D0-3557-4F81-8CF7-D259030EEAA8}">
      <dgm:prSet/>
      <dgm:spPr/>
      <dgm:t>
        <a:bodyPr/>
        <a:lstStyle/>
        <a:p>
          <a:r>
            <a:rPr lang="ru-RU" dirty="0" err="1" smtClean="0"/>
            <a:t>Запишіть</a:t>
          </a:r>
          <a:r>
            <a:rPr lang="ru-RU" dirty="0" smtClean="0"/>
            <a:t> число, </a:t>
          </a:r>
          <a:r>
            <a:rPr lang="ru-RU" dirty="0" err="1" smtClean="0"/>
            <a:t>попереднє</a:t>
          </a:r>
          <a:r>
            <a:rPr lang="ru-RU" dirty="0" smtClean="0"/>
            <a:t> до числа 5.</a:t>
          </a:r>
          <a:endParaRPr lang="ru-RU" dirty="0"/>
        </a:p>
      </dgm:t>
    </dgm:pt>
    <dgm:pt modelId="{916DA9CD-F5A1-46EA-9719-75B1EF6E9A51}" type="parTrans" cxnId="{01B477F9-1822-4409-9F27-AF7A05DE02CA}">
      <dgm:prSet/>
      <dgm:spPr/>
      <dgm:t>
        <a:bodyPr/>
        <a:lstStyle/>
        <a:p>
          <a:endParaRPr lang="ru-RU"/>
        </a:p>
      </dgm:t>
    </dgm:pt>
    <dgm:pt modelId="{4FEA3441-961A-45FF-B7C5-6ADE3DD77DC0}" type="sibTrans" cxnId="{01B477F9-1822-4409-9F27-AF7A05DE02CA}">
      <dgm:prSet/>
      <dgm:spPr/>
      <dgm:t>
        <a:bodyPr/>
        <a:lstStyle/>
        <a:p>
          <a:endParaRPr lang="ru-RU"/>
        </a:p>
      </dgm:t>
    </dgm:pt>
    <dgm:pt modelId="{2553E8DB-9965-4A19-BEA8-D57F91D3F1E3}">
      <dgm:prSet/>
      <dgm:spPr/>
      <dgm:t>
        <a:bodyPr/>
        <a:lstStyle/>
        <a:p>
          <a:r>
            <a:rPr lang="ru-RU" smtClean="0"/>
            <a:t>Запишіть число, наступне до числа 2.</a:t>
          </a:r>
          <a:endParaRPr lang="ru-RU" dirty="0"/>
        </a:p>
      </dgm:t>
    </dgm:pt>
    <dgm:pt modelId="{512972DE-BD14-469D-9EB2-7CEF71680257}" type="parTrans" cxnId="{67C91081-2AE4-45A0-A1D9-0B1BB283CC7A}">
      <dgm:prSet/>
      <dgm:spPr/>
      <dgm:t>
        <a:bodyPr/>
        <a:lstStyle/>
        <a:p>
          <a:endParaRPr lang="ru-RU"/>
        </a:p>
      </dgm:t>
    </dgm:pt>
    <dgm:pt modelId="{6BF75447-4E34-45D8-A285-19A83AF784FB}" type="sibTrans" cxnId="{67C91081-2AE4-45A0-A1D9-0B1BB283CC7A}">
      <dgm:prSet/>
      <dgm:spPr/>
      <dgm:t>
        <a:bodyPr/>
        <a:lstStyle/>
        <a:p>
          <a:endParaRPr lang="ru-RU"/>
        </a:p>
      </dgm:t>
    </dgm:pt>
    <dgm:pt modelId="{2E8376EF-787E-44C9-868E-124FCA3B3BB5}">
      <dgm:prSet/>
      <dgm:spPr/>
      <dgm:t>
        <a:bodyPr/>
        <a:lstStyle/>
        <a:p>
          <a:r>
            <a:rPr lang="ru-RU" dirty="0" err="1" smtClean="0"/>
            <a:t>Запишіть</a:t>
          </a:r>
          <a:r>
            <a:rPr lang="ru-RU" dirty="0" smtClean="0"/>
            <a:t> число, яке </a:t>
          </a:r>
          <a:r>
            <a:rPr lang="ru-RU" dirty="0" err="1" smtClean="0"/>
            <a:t>стоїть</a:t>
          </a:r>
          <a:r>
            <a:rPr lang="ru-RU" dirty="0" smtClean="0"/>
            <a:t> </a:t>
          </a:r>
          <a:r>
            <a:rPr lang="ru-RU" dirty="0" err="1" smtClean="0"/>
            <a:t>між</a:t>
          </a:r>
          <a:r>
            <a:rPr lang="ru-RU" dirty="0" smtClean="0"/>
            <a:t> числом 1 і 3.</a:t>
          </a:r>
          <a:endParaRPr lang="ru-RU" dirty="0"/>
        </a:p>
      </dgm:t>
    </dgm:pt>
    <dgm:pt modelId="{A3861482-8332-43EF-928F-6A2B73BAB627}" type="parTrans" cxnId="{FC629A95-188D-41BB-9D19-EA2FD2FF3F7C}">
      <dgm:prSet/>
      <dgm:spPr/>
      <dgm:t>
        <a:bodyPr/>
        <a:lstStyle/>
        <a:p>
          <a:endParaRPr lang="ru-RU"/>
        </a:p>
      </dgm:t>
    </dgm:pt>
    <dgm:pt modelId="{F17526E6-CAA6-420F-8BCC-17055C429189}" type="sibTrans" cxnId="{FC629A95-188D-41BB-9D19-EA2FD2FF3F7C}">
      <dgm:prSet/>
      <dgm:spPr/>
      <dgm:t>
        <a:bodyPr/>
        <a:lstStyle/>
        <a:p>
          <a:endParaRPr lang="ru-RU"/>
        </a:p>
      </dgm:t>
    </dgm:pt>
    <dgm:pt modelId="{62D94E1B-164A-4216-8F5B-FAAFDC1FB5CB}" type="pres">
      <dgm:prSet presAssocID="{4BD23DC3-61ED-405C-A559-C68279C4FA06}" presName="compositeShape" presStyleCnt="0">
        <dgm:presLayoutVars>
          <dgm:dir/>
          <dgm:resizeHandles/>
        </dgm:presLayoutVars>
      </dgm:prSet>
      <dgm:spPr/>
    </dgm:pt>
    <dgm:pt modelId="{411178DA-6BC3-47AC-BDA3-35F0F59A0348}" type="pres">
      <dgm:prSet presAssocID="{4BD23DC3-61ED-405C-A559-C68279C4FA06}" presName="pyramid" presStyleLbl="node1" presStyleIdx="0" presStyleCnt="1"/>
      <dgm:spPr/>
    </dgm:pt>
    <dgm:pt modelId="{13C9CF99-E4B4-4446-BC45-6726B2D8980E}" type="pres">
      <dgm:prSet presAssocID="{4BD23DC3-61ED-405C-A559-C68279C4FA06}" presName="theList" presStyleCnt="0"/>
      <dgm:spPr/>
    </dgm:pt>
    <dgm:pt modelId="{7782DB99-1516-49C2-974D-651170AC0EC1}" type="pres">
      <dgm:prSet presAssocID="{F75A8BA2-87E0-4878-87F2-979B743E4E5A}" presName="aNode" presStyleLbl="fgAcc1" presStyleIdx="0" presStyleCnt="5" custScaleX="15403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B951910-B0EA-48D6-9A85-E85105AAFC36}" type="pres">
      <dgm:prSet presAssocID="{F75A8BA2-87E0-4878-87F2-979B743E4E5A}" presName="aSpace" presStyleCnt="0"/>
      <dgm:spPr/>
    </dgm:pt>
    <dgm:pt modelId="{F3083B82-A645-4D9D-BE77-BC8653E4866F}" type="pres">
      <dgm:prSet presAssocID="{AC55EE35-78CA-47BF-96BE-369FB5F32DC4}" presName="aNode" presStyleLbl="fgAcc1" presStyleIdx="1" presStyleCnt="5" custScaleX="15403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0DEA74D-6011-4892-97A6-A110FA285252}" type="pres">
      <dgm:prSet presAssocID="{AC55EE35-78CA-47BF-96BE-369FB5F32DC4}" presName="aSpace" presStyleCnt="0"/>
      <dgm:spPr/>
    </dgm:pt>
    <dgm:pt modelId="{2609314D-DA67-4C71-8211-A727AFD1FF3B}" type="pres">
      <dgm:prSet presAssocID="{DD34E3D0-3557-4F81-8CF7-D259030EEAA8}" presName="aNode" presStyleLbl="fgAcc1" presStyleIdx="2" presStyleCnt="5" custScaleX="15403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DFE1119-FD81-4108-A757-9232BC684287}" type="pres">
      <dgm:prSet presAssocID="{DD34E3D0-3557-4F81-8CF7-D259030EEAA8}" presName="aSpace" presStyleCnt="0"/>
      <dgm:spPr/>
    </dgm:pt>
    <dgm:pt modelId="{DE77BD28-CF10-4F6D-AFEF-540C77BA7FB5}" type="pres">
      <dgm:prSet presAssocID="{2553E8DB-9965-4A19-BEA8-D57F91D3F1E3}" presName="aNode" presStyleLbl="fgAcc1" presStyleIdx="3" presStyleCnt="5" custScaleX="15403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EABD59F-FBB5-4DD9-B636-E159EC0A7066}" type="pres">
      <dgm:prSet presAssocID="{2553E8DB-9965-4A19-BEA8-D57F91D3F1E3}" presName="aSpace" presStyleCnt="0"/>
      <dgm:spPr/>
    </dgm:pt>
    <dgm:pt modelId="{249B2132-7605-4442-ACBA-A329C051EC97}" type="pres">
      <dgm:prSet presAssocID="{2E8376EF-787E-44C9-868E-124FCA3B3BB5}" presName="aNode" presStyleLbl="fgAcc1" presStyleIdx="4" presStyleCnt="5" custScaleX="15403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E6121A0-66E0-4DFC-A3F5-34ED2DB1EA91}" type="pres">
      <dgm:prSet presAssocID="{2E8376EF-787E-44C9-868E-124FCA3B3BB5}" presName="aSpace" presStyleCnt="0"/>
      <dgm:spPr/>
    </dgm:pt>
  </dgm:ptLst>
  <dgm:cxnLst>
    <dgm:cxn modelId="{67C91081-2AE4-45A0-A1D9-0B1BB283CC7A}" srcId="{4BD23DC3-61ED-405C-A559-C68279C4FA06}" destId="{2553E8DB-9965-4A19-BEA8-D57F91D3F1E3}" srcOrd="3" destOrd="0" parTransId="{512972DE-BD14-469D-9EB2-7CEF71680257}" sibTransId="{6BF75447-4E34-45D8-A285-19A83AF784FB}"/>
    <dgm:cxn modelId="{19C776A2-733E-4729-92CC-34D6B7E19680}" type="presOf" srcId="{4BD23DC3-61ED-405C-A559-C68279C4FA06}" destId="{62D94E1B-164A-4216-8F5B-FAAFDC1FB5CB}" srcOrd="0" destOrd="0" presId="urn:microsoft.com/office/officeart/2005/8/layout/pyramid2"/>
    <dgm:cxn modelId="{880781DA-28E5-4CEB-8A65-1D27F88BC530}" srcId="{4BD23DC3-61ED-405C-A559-C68279C4FA06}" destId="{AC55EE35-78CA-47BF-96BE-369FB5F32DC4}" srcOrd="1" destOrd="0" parTransId="{BAD594C7-4B7A-4A7C-AD42-DA2C12347F2B}" sibTransId="{A03A2A58-20E5-4FF8-B847-DD59E239BEAB}"/>
    <dgm:cxn modelId="{E4BC667F-8154-4923-9E85-83F4AF92D288}" type="presOf" srcId="{AC55EE35-78CA-47BF-96BE-369FB5F32DC4}" destId="{F3083B82-A645-4D9D-BE77-BC8653E4866F}" srcOrd="0" destOrd="0" presId="urn:microsoft.com/office/officeart/2005/8/layout/pyramid2"/>
    <dgm:cxn modelId="{C5E66959-458A-4B11-BD27-835B2D109B9B}" type="presOf" srcId="{2553E8DB-9965-4A19-BEA8-D57F91D3F1E3}" destId="{DE77BD28-CF10-4F6D-AFEF-540C77BA7FB5}" srcOrd="0" destOrd="0" presId="urn:microsoft.com/office/officeart/2005/8/layout/pyramid2"/>
    <dgm:cxn modelId="{677DED46-222A-4E8E-B0F9-43B5836089E8}" type="presOf" srcId="{2E8376EF-787E-44C9-868E-124FCA3B3BB5}" destId="{249B2132-7605-4442-ACBA-A329C051EC97}" srcOrd="0" destOrd="0" presId="urn:microsoft.com/office/officeart/2005/8/layout/pyramid2"/>
    <dgm:cxn modelId="{84C0DE95-4534-40D7-83A2-3E5247C538AA}" type="presOf" srcId="{F75A8BA2-87E0-4878-87F2-979B743E4E5A}" destId="{7782DB99-1516-49C2-974D-651170AC0EC1}" srcOrd="0" destOrd="0" presId="urn:microsoft.com/office/officeart/2005/8/layout/pyramid2"/>
    <dgm:cxn modelId="{772CAA3D-9C7E-48C3-AB15-6ED70E01CCB6}" type="presOf" srcId="{DD34E3D0-3557-4F81-8CF7-D259030EEAA8}" destId="{2609314D-DA67-4C71-8211-A727AFD1FF3B}" srcOrd="0" destOrd="0" presId="urn:microsoft.com/office/officeart/2005/8/layout/pyramid2"/>
    <dgm:cxn modelId="{901F4C1A-76B4-488D-B449-FE22C212903A}" srcId="{4BD23DC3-61ED-405C-A559-C68279C4FA06}" destId="{F75A8BA2-87E0-4878-87F2-979B743E4E5A}" srcOrd="0" destOrd="0" parTransId="{69CC2175-A86A-4304-9889-52A318011DB9}" sibTransId="{C6D35ECC-7B9A-43C4-B48B-E8598B473A01}"/>
    <dgm:cxn modelId="{FC629A95-188D-41BB-9D19-EA2FD2FF3F7C}" srcId="{4BD23DC3-61ED-405C-A559-C68279C4FA06}" destId="{2E8376EF-787E-44C9-868E-124FCA3B3BB5}" srcOrd="4" destOrd="0" parTransId="{A3861482-8332-43EF-928F-6A2B73BAB627}" sibTransId="{F17526E6-CAA6-420F-8BCC-17055C429189}"/>
    <dgm:cxn modelId="{01B477F9-1822-4409-9F27-AF7A05DE02CA}" srcId="{4BD23DC3-61ED-405C-A559-C68279C4FA06}" destId="{DD34E3D0-3557-4F81-8CF7-D259030EEAA8}" srcOrd="2" destOrd="0" parTransId="{916DA9CD-F5A1-46EA-9719-75B1EF6E9A51}" sibTransId="{4FEA3441-961A-45FF-B7C5-6ADE3DD77DC0}"/>
    <dgm:cxn modelId="{3BEE4658-6812-4864-BB20-399CA0825010}" type="presParOf" srcId="{62D94E1B-164A-4216-8F5B-FAAFDC1FB5CB}" destId="{411178DA-6BC3-47AC-BDA3-35F0F59A0348}" srcOrd="0" destOrd="0" presId="urn:microsoft.com/office/officeart/2005/8/layout/pyramid2"/>
    <dgm:cxn modelId="{292D964E-C2A6-45F5-AF05-09E4794C6044}" type="presParOf" srcId="{62D94E1B-164A-4216-8F5B-FAAFDC1FB5CB}" destId="{13C9CF99-E4B4-4446-BC45-6726B2D8980E}" srcOrd="1" destOrd="0" presId="urn:microsoft.com/office/officeart/2005/8/layout/pyramid2"/>
    <dgm:cxn modelId="{AEAA5483-2B5E-42F7-9675-D4A99E656986}" type="presParOf" srcId="{13C9CF99-E4B4-4446-BC45-6726B2D8980E}" destId="{7782DB99-1516-49C2-974D-651170AC0EC1}" srcOrd="0" destOrd="0" presId="urn:microsoft.com/office/officeart/2005/8/layout/pyramid2"/>
    <dgm:cxn modelId="{4DB041DB-B97C-4CCB-A5A4-FFF9CCEF5D32}" type="presParOf" srcId="{13C9CF99-E4B4-4446-BC45-6726B2D8980E}" destId="{4B951910-B0EA-48D6-9A85-E85105AAFC36}" srcOrd="1" destOrd="0" presId="urn:microsoft.com/office/officeart/2005/8/layout/pyramid2"/>
    <dgm:cxn modelId="{5AE221ED-427D-421B-9EEC-3F1F95EF11BC}" type="presParOf" srcId="{13C9CF99-E4B4-4446-BC45-6726B2D8980E}" destId="{F3083B82-A645-4D9D-BE77-BC8653E4866F}" srcOrd="2" destOrd="0" presId="urn:microsoft.com/office/officeart/2005/8/layout/pyramid2"/>
    <dgm:cxn modelId="{FD400934-DD21-4E90-AB24-159F4865ECE2}" type="presParOf" srcId="{13C9CF99-E4B4-4446-BC45-6726B2D8980E}" destId="{10DEA74D-6011-4892-97A6-A110FA285252}" srcOrd="3" destOrd="0" presId="urn:microsoft.com/office/officeart/2005/8/layout/pyramid2"/>
    <dgm:cxn modelId="{31B66F35-945C-44FE-8AB0-FA862B39C07C}" type="presParOf" srcId="{13C9CF99-E4B4-4446-BC45-6726B2D8980E}" destId="{2609314D-DA67-4C71-8211-A727AFD1FF3B}" srcOrd="4" destOrd="0" presId="urn:microsoft.com/office/officeart/2005/8/layout/pyramid2"/>
    <dgm:cxn modelId="{942CDD80-2969-4AAE-A157-767B47FFB3B3}" type="presParOf" srcId="{13C9CF99-E4B4-4446-BC45-6726B2D8980E}" destId="{6DFE1119-FD81-4108-A757-9232BC684287}" srcOrd="5" destOrd="0" presId="urn:microsoft.com/office/officeart/2005/8/layout/pyramid2"/>
    <dgm:cxn modelId="{C5A584BA-828B-4BD6-BD66-F9D8161035A0}" type="presParOf" srcId="{13C9CF99-E4B4-4446-BC45-6726B2D8980E}" destId="{DE77BD28-CF10-4F6D-AFEF-540C77BA7FB5}" srcOrd="6" destOrd="0" presId="urn:microsoft.com/office/officeart/2005/8/layout/pyramid2"/>
    <dgm:cxn modelId="{0179DD96-8034-47A4-99FA-2C97F1004D12}" type="presParOf" srcId="{13C9CF99-E4B4-4446-BC45-6726B2D8980E}" destId="{7EABD59F-FBB5-4DD9-B636-E159EC0A7066}" srcOrd="7" destOrd="0" presId="urn:microsoft.com/office/officeart/2005/8/layout/pyramid2"/>
    <dgm:cxn modelId="{3FB6EE4C-65AB-44A1-81BB-9C6DF7B21644}" type="presParOf" srcId="{13C9CF99-E4B4-4446-BC45-6726B2D8980E}" destId="{249B2132-7605-4442-ACBA-A329C051EC97}" srcOrd="8" destOrd="0" presId="urn:microsoft.com/office/officeart/2005/8/layout/pyramid2"/>
    <dgm:cxn modelId="{B00477C6-78C8-4669-8D36-31119920384D}" type="presParOf" srcId="{13C9CF99-E4B4-4446-BC45-6726B2D8980E}" destId="{7E6121A0-66E0-4DFC-A3F5-34ED2DB1EA91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0C3E1B-3F3C-4EBA-8AE0-21D8138A2900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C7A4F580-B618-419A-A408-9AF906BE8A88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5+1+1+1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2A6710-8FD7-435A-9855-DC2D6186D958}" type="parTrans" cxnId="{BD28693A-1461-436E-8E1D-D291B90028D1}">
      <dgm:prSet/>
      <dgm:spPr/>
      <dgm:t>
        <a:bodyPr/>
        <a:lstStyle/>
        <a:p>
          <a:endParaRPr lang="ru-RU"/>
        </a:p>
      </dgm:t>
    </dgm:pt>
    <dgm:pt modelId="{E78D06AF-9B86-4F0B-9BF9-0F9009968DBF}" type="sibTrans" cxnId="{BD28693A-1461-436E-8E1D-D291B90028D1}">
      <dgm:prSet/>
      <dgm:spPr/>
      <dgm:t>
        <a:bodyPr/>
        <a:lstStyle/>
        <a:p>
          <a:endParaRPr lang="ru-RU"/>
        </a:p>
      </dgm:t>
    </dgm:pt>
    <dgm:pt modelId="{03389B68-EB99-4DD0-9CA8-0BBA99218C50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2+2+2+1+1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620128A-CBB9-4B92-B83A-0B47D2A1BCF7}" type="parTrans" cxnId="{955F24FB-FDCF-4403-A952-B73FAEB3F500}">
      <dgm:prSet/>
      <dgm:spPr/>
      <dgm:t>
        <a:bodyPr/>
        <a:lstStyle/>
        <a:p>
          <a:endParaRPr lang="ru-RU"/>
        </a:p>
      </dgm:t>
    </dgm:pt>
    <dgm:pt modelId="{BAB3073F-CB20-4CA4-AA03-109799176738}" type="sibTrans" cxnId="{955F24FB-FDCF-4403-A952-B73FAEB3F500}">
      <dgm:prSet/>
      <dgm:spPr/>
      <dgm:t>
        <a:bodyPr/>
        <a:lstStyle/>
        <a:p>
          <a:endParaRPr lang="ru-RU"/>
        </a:p>
      </dgm:t>
    </dgm:pt>
    <dgm:pt modelId="{1A2CB4B2-E945-4B6C-B358-DBC934391BED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8-4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ED382EE-8E2F-4AF8-8056-B4DCE8A99D25}" type="parTrans" cxnId="{73858CE3-4094-4C17-8BD0-DC1433AF1BE1}">
      <dgm:prSet/>
      <dgm:spPr/>
      <dgm:t>
        <a:bodyPr/>
        <a:lstStyle/>
        <a:p>
          <a:endParaRPr lang="ru-RU"/>
        </a:p>
      </dgm:t>
    </dgm:pt>
    <dgm:pt modelId="{3AD06D99-3A13-4E1A-8759-05A02000565A}" type="sibTrans" cxnId="{73858CE3-4094-4C17-8BD0-DC1433AF1BE1}">
      <dgm:prSet/>
      <dgm:spPr/>
      <dgm:t>
        <a:bodyPr/>
        <a:lstStyle/>
        <a:p>
          <a:endParaRPr lang="ru-RU"/>
        </a:p>
      </dgm:t>
    </dgm:pt>
    <dgm:pt modelId="{25B385B9-2E04-4E1A-8F53-597F95C4F574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8-6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B6F27E9-E8BD-434E-B4D1-AF9D70BBC27D}" type="parTrans" cxnId="{F1B8BEC5-CAB1-4B7F-AEB7-E906234F09E2}">
      <dgm:prSet/>
      <dgm:spPr/>
      <dgm:t>
        <a:bodyPr/>
        <a:lstStyle/>
        <a:p>
          <a:endParaRPr lang="ru-RU"/>
        </a:p>
      </dgm:t>
    </dgm:pt>
    <dgm:pt modelId="{70864C9E-9BD5-46C4-B424-48A980F6F44F}" type="sibTrans" cxnId="{F1B8BEC5-CAB1-4B7F-AEB7-E906234F09E2}">
      <dgm:prSet/>
      <dgm:spPr/>
      <dgm:t>
        <a:bodyPr/>
        <a:lstStyle/>
        <a:p>
          <a:endParaRPr lang="ru-RU"/>
        </a:p>
      </dgm:t>
    </dgm:pt>
    <dgm:pt modelId="{4D8AF109-8EE1-4AEC-BFFB-4FFE897B37EF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8-1-1-1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2E85EF7-8674-4D19-A17B-F029A15CADB7}" type="parTrans" cxnId="{0E53B53B-F7E5-4AAF-8842-C1D5F6A4B76B}">
      <dgm:prSet/>
      <dgm:spPr/>
      <dgm:t>
        <a:bodyPr/>
        <a:lstStyle/>
        <a:p>
          <a:endParaRPr lang="ru-RU"/>
        </a:p>
      </dgm:t>
    </dgm:pt>
    <dgm:pt modelId="{C093D193-47F8-4215-AAAA-0BC4FAC13BA7}" type="sibTrans" cxnId="{0E53B53B-F7E5-4AAF-8842-C1D5F6A4B76B}">
      <dgm:prSet/>
      <dgm:spPr/>
      <dgm:t>
        <a:bodyPr/>
        <a:lstStyle/>
        <a:p>
          <a:endParaRPr lang="ru-RU"/>
        </a:p>
      </dgm:t>
    </dgm:pt>
    <dgm:pt modelId="{986B0BC3-9822-47E4-AB06-D6CD5C2234B8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3+1+1+2+1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48E335-957D-49DD-B9C2-AA470B9B25D4}" type="parTrans" cxnId="{A43AF90A-5AA2-43F5-99C5-4B32482A2189}">
      <dgm:prSet/>
      <dgm:spPr/>
      <dgm:t>
        <a:bodyPr/>
        <a:lstStyle/>
        <a:p>
          <a:endParaRPr lang="ru-RU"/>
        </a:p>
      </dgm:t>
    </dgm:pt>
    <dgm:pt modelId="{0FCE7A0B-AE61-47AF-A31D-3A211B52A28C}" type="sibTrans" cxnId="{A43AF90A-5AA2-43F5-99C5-4B32482A2189}">
      <dgm:prSet/>
      <dgm:spPr/>
      <dgm:t>
        <a:bodyPr/>
        <a:lstStyle/>
        <a:p>
          <a:endParaRPr lang="ru-RU"/>
        </a:p>
      </dgm:t>
    </dgm:pt>
    <dgm:pt modelId="{997F78C8-D543-4ACC-BF05-27351175A342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8-2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3E82CB-61E9-4AA4-A0BB-81A2E56439F1}" type="parTrans" cxnId="{06F171E8-35AB-4667-8D34-3B2ABAB7E6BE}">
      <dgm:prSet/>
      <dgm:spPr/>
      <dgm:t>
        <a:bodyPr/>
        <a:lstStyle/>
        <a:p>
          <a:endParaRPr lang="ru-RU"/>
        </a:p>
      </dgm:t>
    </dgm:pt>
    <dgm:pt modelId="{51BC8950-1788-4CB5-85AB-5ABEE003930C}" type="sibTrans" cxnId="{06F171E8-35AB-4667-8D34-3B2ABAB7E6BE}">
      <dgm:prSet/>
      <dgm:spPr/>
      <dgm:t>
        <a:bodyPr/>
        <a:lstStyle/>
        <a:p>
          <a:endParaRPr lang="ru-RU"/>
        </a:p>
      </dgm:t>
    </dgm:pt>
    <dgm:pt modelId="{E7FB5DCD-224F-4C15-A427-79CA82C05A47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8-5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BEAAFA1-1A72-49CE-8EE6-69AA53F028D1}" type="parTrans" cxnId="{E1EE631A-272D-4AC0-BFE7-41A68BCE3527}">
      <dgm:prSet/>
      <dgm:spPr/>
      <dgm:t>
        <a:bodyPr/>
        <a:lstStyle/>
        <a:p>
          <a:endParaRPr lang="ru-RU"/>
        </a:p>
      </dgm:t>
    </dgm:pt>
    <dgm:pt modelId="{607A281B-F3FA-4656-BABC-4F07F6935FE1}" type="sibTrans" cxnId="{E1EE631A-272D-4AC0-BFE7-41A68BCE3527}">
      <dgm:prSet/>
      <dgm:spPr/>
      <dgm:t>
        <a:bodyPr/>
        <a:lstStyle/>
        <a:p>
          <a:endParaRPr lang="ru-RU"/>
        </a:p>
      </dgm:t>
    </dgm:pt>
    <dgm:pt modelId="{F5723EA5-2574-4EAF-925A-FC8033E0D9CE}" type="pres">
      <dgm:prSet presAssocID="{C40C3E1B-3F3C-4EBA-8AE0-21D8138A290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0BBC51B-F4E6-4163-B784-1E6593B9144C}" type="pres">
      <dgm:prSet presAssocID="{C7A4F580-B618-419A-A408-9AF906BE8A88}" presName="node" presStyleLbl="node1" presStyleIdx="0" presStyleCnt="8" custScaleY="5941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DE81C43-D587-4C94-82DD-6348834AC6A9}" type="pres">
      <dgm:prSet presAssocID="{E78D06AF-9B86-4F0B-9BF9-0F9009968DBF}" presName="sibTrans" presStyleCnt="0"/>
      <dgm:spPr/>
    </dgm:pt>
    <dgm:pt modelId="{871F6A42-1979-45F4-9358-A6923FFDE4E1}" type="pres">
      <dgm:prSet presAssocID="{03389B68-EB99-4DD0-9CA8-0BBA99218C50}" presName="node" presStyleLbl="node1" presStyleIdx="1" presStyleCnt="8" custScaleY="5941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7C2F40C-BE78-4434-9841-7E612B756FD5}" type="pres">
      <dgm:prSet presAssocID="{BAB3073F-CB20-4CA4-AA03-109799176738}" presName="sibTrans" presStyleCnt="0"/>
      <dgm:spPr/>
    </dgm:pt>
    <dgm:pt modelId="{268C3ECB-B5B5-49CC-9383-B2DBDB526AC9}" type="pres">
      <dgm:prSet presAssocID="{1A2CB4B2-E945-4B6C-B358-DBC934391BED}" presName="node" presStyleLbl="node1" presStyleIdx="2" presStyleCnt="8" custScaleY="5941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5A63026-9C48-4DD1-9B08-B29682589841}" type="pres">
      <dgm:prSet presAssocID="{3AD06D99-3A13-4E1A-8759-05A02000565A}" presName="sibTrans" presStyleCnt="0"/>
      <dgm:spPr/>
    </dgm:pt>
    <dgm:pt modelId="{A3EC65B1-C2E6-4A62-BDB5-78F4CBF85F8E}" type="pres">
      <dgm:prSet presAssocID="{25B385B9-2E04-4E1A-8F53-597F95C4F574}" presName="node" presStyleLbl="node1" presStyleIdx="3" presStyleCnt="8" custScaleY="5941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6CE2622-40E7-499E-9CEC-4B70099DD43C}" type="pres">
      <dgm:prSet presAssocID="{70864C9E-9BD5-46C4-B424-48A980F6F44F}" presName="sibTrans" presStyleCnt="0"/>
      <dgm:spPr/>
    </dgm:pt>
    <dgm:pt modelId="{B47BD70A-1AD1-4567-BF27-F5A5FD487385}" type="pres">
      <dgm:prSet presAssocID="{4D8AF109-8EE1-4AEC-BFFB-4FFE897B37EF}" presName="node" presStyleLbl="node1" presStyleIdx="4" presStyleCnt="8" custScaleY="5941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5C9930B-824E-4178-BC7D-ADEA66245C9F}" type="pres">
      <dgm:prSet presAssocID="{C093D193-47F8-4215-AAAA-0BC4FAC13BA7}" presName="sibTrans" presStyleCnt="0"/>
      <dgm:spPr/>
    </dgm:pt>
    <dgm:pt modelId="{6D74F9E0-890B-491F-9606-345FD1595697}" type="pres">
      <dgm:prSet presAssocID="{986B0BC3-9822-47E4-AB06-D6CD5C2234B8}" presName="node" presStyleLbl="node1" presStyleIdx="5" presStyleCnt="8" custScaleY="5941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697E833-56F7-4DDD-8DE5-73A7CF8B7382}" type="pres">
      <dgm:prSet presAssocID="{0FCE7A0B-AE61-47AF-A31D-3A211B52A28C}" presName="sibTrans" presStyleCnt="0"/>
      <dgm:spPr/>
    </dgm:pt>
    <dgm:pt modelId="{C5A9ABBD-9485-4752-A61C-C941A9B48E8E}" type="pres">
      <dgm:prSet presAssocID="{997F78C8-D543-4ACC-BF05-27351175A342}" presName="node" presStyleLbl="node1" presStyleIdx="6" presStyleCnt="8" custScaleY="5941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E314A20-1CB9-4034-BA4D-99DE75C790DC}" type="pres">
      <dgm:prSet presAssocID="{51BC8950-1788-4CB5-85AB-5ABEE003930C}" presName="sibTrans" presStyleCnt="0"/>
      <dgm:spPr/>
    </dgm:pt>
    <dgm:pt modelId="{71D223B0-66B0-4B80-8966-76FDED760DAE}" type="pres">
      <dgm:prSet presAssocID="{E7FB5DCD-224F-4C15-A427-79CA82C05A47}" presName="node" presStyleLbl="node1" presStyleIdx="7" presStyleCnt="8" custScaleY="5941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866ED24-5AC2-4221-8DEA-6F2110A3DEC5}" type="presOf" srcId="{1A2CB4B2-E945-4B6C-B358-DBC934391BED}" destId="{268C3ECB-B5B5-49CC-9383-B2DBDB526AC9}" srcOrd="0" destOrd="0" presId="urn:microsoft.com/office/officeart/2005/8/layout/default"/>
    <dgm:cxn modelId="{F1B8BEC5-CAB1-4B7F-AEB7-E906234F09E2}" srcId="{C40C3E1B-3F3C-4EBA-8AE0-21D8138A2900}" destId="{25B385B9-2E04-4E1A-8F53-597F95C4F574}" srcOrd="3" destOrd="0" parTransId="{CB6F27E9-E8BD-434E-B4D1-AF9D70BBC27D}" sibTransId="{70864C9E-9BD5-46C4-B424-48A980F6F44F}"/>
    <dgm:cxn modelId="{BD28693A-1461-436E-8E1D-D291B90028D1}" srcId="{C40C3E1B-3F3C-4EBA-8AE0-21D8138A2900}" destId="{C7A4F580-B618-419A-A408-9AF906BE8A88}" srcOrd="0" destOrd="0" parTransId="{5E2A6710-8FD7-435A-9855-DC2D6186D958}" sibTransId="{E78D06AF-9B86-4F0B-9BF9-0F9009968DBF}"/>
    <dgm:cxn modelId="{0E53B53B-F7E5-4AAF-8842-C1D5F6A4B76B}" srcId="{C40C3E1B-3F3C-4EBA-8AE0-21D8138A2900}" destId="{4D8AF109-8EE1-4AEC-BFFB-4FFE897B37EF}" srcOrd="4" destOrd="0" parTransId="{E2E85EF7-8674-4D19-A17B-F029A15CADB7}" sibTransId="{C093D193-47F8-4215-AAAA-0BC4FAC13BA7}"/>
    <dgm:cxn modelId="{940A941D-161F-40A5-B002-B42B80090928}" type="presOf" srcId="{25B385B9-2E04-4E1A-8F53-597F95C4F574}" destId="{A3EC65B1-C2E6-4A62-BDB5-78F4CBF85F8E}" srcOrd="0" destOrd="0" presId="urn:microsoft.com/office/officeart/2005/8/layout/default"/>
    <dgm:cxn modelId="{955F24FB-FDCF-4403-A952-B73FAEB3F500}" srcId="{C40C3E1B-3F3C-4EBA-8AE0-21D8138A2900}" destId="{03389B68-EB99-4DD0-9CA8-0BBA99218C50}" srcOrd="1" destOrd="0" parTransId="{8620128A-CBB9-4B92-B83A-0B47D2A1BCF7}" sibTransId="{BAB3073F-CB20-4CA4-AA03-109799176738}"/>
    <dgm:cxn modelId="{6DAD4242-8E6A-4254-8490-D0ED44CEEE10}" type="presOf" srcId="{986B0BC3-9822-47E4-AB06-D6CD5C2234B8}" destId="{6D74F9E0-890B-491F-9606-345FD1595697}" srcOrd="0" destOrd="0" presId="urn:microsoft.com/office/officeart/2005/8/layout/default"/>
    <dgm:cxn modelId="{E1EE631A-272D-4AC0-BFE7-41A68BCE3527}" srcId="{C40C3E1B-3F3C-4EBA-8AE0-21D8138A2900}" destId="{E7FB5DCD-224F-4C15-A427-79CA82C05A47}" srcOrd="7" destOrd="0" parTransId="{2BEAAFA1-1A72-49CE-8EE6-69AA53F028D1}" sibTransId="{607A281B-F3FA-4656-BABC-4F07F6935FE1}"/>
    <dgm:cxn modelId="{06F171E8-35AB-4667-8D34-3B2ABAB7E6BE}" srcId="{C40C3E1B-3F3C-4EBA-8AE0-21D8138A2900}" destId="{997F78C8-D543-4ACC-BF05-27351175A342}" srcOrd="6" destOrd="0" parTransId="{AB3E82CB-61E9-4AA4-A0BB-81A2E56439F1}" sibTransId="{51BC8950-1788-4CB5-85AB-5ABEE003930C}"/>
    <dgm:cxn modelId="{979E1DB5-BDDC-4EFD-B5FE-24F57E3E1177}" type="presOf" srcId="{E7FB5DCD-224F-4C15-A427-79CA82C05A47}" destId="{71D223B0-66B0-4B80-8966-76FDED760DAE}" srcOrd="0" destOrd="0" presId="urn:microsoft.com/office/officeart/2005/8/layout/default"/>
    <dgm:cxn modelId="{A43AF90A-5AA2-43F5-99C5-4B32482A2189}" srcId="{C40C3E1B-3F3C-4EBA-8AE0-21D8138A2900}" destId="{986B0BC3-9822-47E4-AB06-D6CD5C2234B8}" srcOrd="5" destOrd="0" parTransId="{6148E335-957D-49DD-B9C2-AA470B9B25D4}" sibTransId="{0FCE7A0B-AE61-47AF-A31D-3A211B52A28C}"/>
    <dgm:cxn modelId="{7FB4A3D9-B61C-4E45-85D9-594E71E5A566}" type="presOf" srcId="{4D8AF109-8EE1-4AEC-BFFB-4FFE897B37EF}" destId="{B47BD70A-1AD1-4567-BF27-F5A5FD487385}" srcOrd="0" destOrd="0" presId="urn:microsoft.com/office/officeart/2005/8/layout/default"/>
    <dgm:cxn modelId="{B0DBED5A-5D83-4543-99B5-5003BB48D5F0}" type="presOf" srcId="{03389B68-EB99-4DD0-9CA8-0BBA99218C50}" destId="{871F6A42-1979-45F4-9358-A6923FFDE4E1}" srcOrd="0" destOrd="0" presId="urn:microsoft.com/office/officeart/2005/8/layout/default"/>
    <dgm:cxn modelId="{73858CE3-4094-4C17-8BD0-DC1433AF1BE1}" srcId="{C40C3E1B-3F3C-4EBA-8AE0-21D8138A2900}" destId="{1A2CB4B2-E945-4B6C-B358-DBC934391BED}" srcOrd="2" destOrd="0" parTransId="{FED382EE-8E2F-4AF8-8056-B4DCE8A99D25}" sibTransId="{3AD06D99-3A13-4E1A-8759-05A02000565A}"/>
    <dgm:cxn modelId="{1A1CB973-A740-4816-B12E-E54B7D9AF494}" type="presOf" srcId="{997F78C8-D543-4ACC-BF05-27351175A342}" destId="{C5A9ABBD-9485-4752-A61C-C941A9B48E8E}" srcOrd="0" destOrd="0" presId="urn:microsoft.com/office/officeart/2005/8/layout/default"/>
    <dgm:cxn modelId="{D7FC5741-8D18-4C5F-B35B-09005CC5CBB3}" type="presOf" srcId="{C7A4F580-B618-419A-A408-9AF906BE8A88}" destId="{00BBC51B-F4E6-4163-B784-1E6593B9144C}" srcOrd="0" destOrd="0" presId="urn:microsoft.com/office/officeart/2005/8/layout/default"/>
    <dgm:cxn modelId="{751BFE57-6ABF-4F28-B454-B379B679AC35}" type="presOf" srcId="{C40C3E1B-3F3C-4EBA-8AE0-21D8138A2900}" destId="{F5723EA5-2574-4EAF-925A-FC8033E0D9CE}" srcOrd="0" destOrd="0" presId="urn:microsoft.com/office/officeart/2005/8/layout/default"/>
    <dgm:cxn modelId="{966DF10A-3E36-407F-B9B6-8CE37258ED2D}" type="presParOf" srcId="{F5723EA5-2574-4EAF-925A-FC8033E0D9CE}" destId="{00BBC51B-F4E6-4163-B784-1E6593B9144C}" srcOrd="0" destOrd="0" presId="urn:microsoft.com/office/officeart/2005/8/layout/default"/>
    <dgm:cxn modelId="{19E19F88-EE2B-4692-A8A1-0A87B590670E}" type="presParOf" srcId="{F5723EA5-2574-4EAF-925A-FC8033E0D9CE}" destId="{DDE81C43-D587-4C94-82DD-6348834AC6A9}" srcOrd="1" destOrd="0" presId="urn:microsoft.com/office/officeart/2005/8/layout/default"/>
    <dgm:cxn modelId="{8F7D9D6F-8A1E-43C6-B289-8DB2EBBA8A26}" type="presParOf" srcId="{F5723EA5-2574-4EAF-925A-FC8033E0D9CE}" destId="{871F6A42-1979-45F4-9358-A6923FFDE4E1}" srcOrd="2" destOrd="0" presId="urn:microsoft.com/office/officeart/2005/8/layout/default"/>
    <dgm:cxn modelId="{017280C8-B070-4864-8C84-6BA540F72683}" type="presParOf" srcId="{F5723EA5-2574-4EAF-925A-FC8033E0D9CE}" destId="{A7C2F40C-BE78-4434-9841-7E612B756FD5}" srcOrd="3" destOrd="0" presId="urn:microsoft.com/office/officeart/2005/8/layout/default"/>
    <dgm:cxn modelId="{6B644959-60AC-4879-B473-E2A4F9E85914}" type="presParOf" srcId="{F5723EA5-2574-4EAF-925A-FC8033E0D9CE}" destId="{268C3ECB-B5B5-49CC-9383-B2DBDB526AC9}" srcOrd="4" destOrd="0" presId="urn:microsoft.com/office/officeart/2005/8/layout/default"/>
    <dgm:cxn modelId="{7928FF0B-C339-4A0B-95CC-6317EDFD49AD}" type="presParOf" srcId="{F5723EA5-2574-4EAF-925A-FC8033E0D9CE}" destId="{05A63026-9C48-4DD1-9B08-B29682589841}" srcOrd="5" destOrd="0" presId="urn:microsoft.com/office/officeart/2005/8/layout/default"/>
    <dgm:cxn modelId="{831BEA60-7F8B-4B3C-A2A8-8C28C2FE6DE5}" type="presParOf" srcId="{F5723EA5-2574-4EAF-925A-FC8033E0D9CE}" destId="{A3EC65B1-C2E6-4A62-BDB5-78F4CBF85F8E}" srcOrd="6" destOrd="0" presId="urn:microsoft.com/office/officeart/2005/8/layout/default"/>
    <dgm:cxn modelId="{CB36F16A-DDD7-4931-8307-0B249736CA1A}" type="presParOf" srcId="{F5723EA5-2574-4EAF-925A-FC8033E0D9CE}" destId="{36CE2622-40E7-499E-9CEC-4B70099DD43C}" srcOrd="7" destOrd="0" presId="urn:microsoft.com/office/officeart/2005/8/layout/default"/>
    <dgm:cxn modelId="{AA6E9E3A-C4BD-41E5-8C28-AB36364B770A}" type="presParOf" srcId="{F5723EA5-2574-4EAF-925A-FC8033E0D9CE}" destId="{B47BD70A-1AD1-4567-BF27-F5A5FD487385}" srcOrd="8" destOrd="0" presId="urn:microsoft.com/office/officeart/2005/8/layout/default"/>
    <dgm:cxn modelId="{962E8880-0E0F-4FDE-A086-612875DBC339}" type="presParOf" srcId="{F5723EA5-2574-4EAF-925A-FC8033E0D9CE}" destId="{C5C9930B-824E-4178-BC7D-ADEA66245C9F}" srcOrd="9" destOrd="0" presId="urn:microsoft.com/office/officeart/2005/8/layout/default"/>
    <dgm:cxn modelId="{B33B58CC-1429-4E8E-A499-97022DD353DB}" type="presParOf" srcId="{F5723EA5-2574-4EAF-925A-FC8033E0D9CE}" destId="{6D74F9E0-890B-491F-9606-345FD1595697}" srcOrd="10" destOrd="0" presId="urn:microsoft.com/office/officeart/2005/8/layout/default"/>
    <dgm:cxn modelId="{CA52E8F1-8AB5-4C4D-9045-C1A840EF892F}" type="presParOf" srcId="{F5723EA5-2574-4EAF-925A-FC8033E0D9CE}" destId="{E697E833-56F7-4DDD-8DE5-73A7CF8B7382}" srcOrd="11" destOrd="0" presId="urn:microsoft.com/office/officeart/2005/8/layout/default"/>
    <dgm:cxn modelId="{47862CF7-4A05-404C-B331-C23D3CB2650B}" type="presParOf" srcId="{F5723EA5-2574-4EAF-925A-FC8033E0D9CE}" destId="{C5A9ABBD-9485-4752-A61C-C941A9B48E8E}" srcOrd="12" destOrd="0" presId="urn:microsoft.com/office/officeart/2005/8/layout/default"/>
    <dgm:cxn modelId="{C75D6B1D-5948-4CA9-8B27-183522E3282B}" type="presParOf" srcId="{F5723EA5-2574-4EAF-925A-FC8033E0D9CE}" destId="{FE314A20-1CB9-4034-BA4D-99DE75C790DC}" srcOrd="13" destOrd="0" presId="urn:microsoft.com/office/officeart/2005/8/layout/default"/>
    <dgm:cxn modelId="{73A39A7D-71AA-4F20-8E80-9A0E8D08B691}" type="presParOf" srcId="{F5723EA5-2574-4EAF-925A-FC8033E0D9CE}" destId="{71D223B0-66B0-4B80-8966-76FDED760DAE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42C37F-F919-4F54-9A39-72D0E0B66565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AEB7FE4-E6C9-446F-817C-74281475BFB2}">
      <dgm:prSet phldrT="[Текст]"/>
      <dgm:spPr/>
      <dgm:t>
        <a:bodyPr/>
        <a:lstStyle/>
        <a:p>
          <a:r>
            <a:rPr lang="ru-RU" smtClean="0"/>
            <a:t>Покладіть 8 квадратиків. Відсуньте 1 квадратик у сторону.</a:t>
          </a:r>
          <a:endParaRPr lang="ru-RU"/>
        </a:p>
      </dgm:t>
    </dgm:pt>
    <dgm:pt modelId="{7C473431-9FBD-4DF7-921A-085D273D4E45}" type="parTrans" cxnId="{0CC4211B-3398-4D81-9D41-F44A48AA2FA6}">
      <dgm:prSet/>
      <dgm:spPr/>
      <dgm:t>
        <a:bodyPr/>
        <a:lstStyle/>
        <a:p>
          <a:endParaRPr lang="ru-RU"/>
        </a:p>
      </dgm:t>
    </dgm:pt>
    <dgm:pt modelId="{D695FE85-18C0-4541-B3C6-68B9322F8C3A}" type="sibTrans" cxnId="{0CC4211B-3398-4D81-9D41-F44A48AA2FA6}">
      <dgm:prSet/>
      <dgm:spPr/>
      <dgm:t>
        <a:bodyPr/>
        <a:lstStyle/>
        <a:p>
          <a:endParaRPr lang="ru-RU"/>
        </a:p>
      </dgm:t>
    </dgm:pt>
    <dgm:pt modelId="{6BA2E0EE-DC2B-47B5-AE28-F12A60F44D80}">
      <dgm:prSet/>
      <dgm:spPr/>
      <dgm:t>
        <a:bodyPr/>
        <a:lstStyle/>
        <a:p>
          <a:r>
            <a:rPr lang="ru-RU" dirty="0" err="1" smtClean="0"/>
            <a:t>Скільки</a:t>
          </a:r>
          <a:r>
            <a:rPr lang="ru-RU" dirty="0" smtClean="0"/>
            <a:t> </a:t>
          </a:r>
          <a:r>
            <a:rPr lang="ru-RU" dirty="0" err="1" smtClean="0"/>
            <a:t>квадратиків</a:t>
          </a:r>
          <a:r>
            <a:rPr lang="ru-RU" dirty="0" smtClean="0"/>
            <a:t> </a:t>
          </a:r>
          <a:r>
            <a:rPr lang="ru-RU" dirty="0" err="1" smtClean="0"/>
            <a:t>ліворуч</a:t>
          </a:r>
          <a:r>
            <a:rPr lang="ru-RU" dirty="0" smtClean="0"/>
            <a:t>? А </a:t>
          </a:r>
          <a:r>
            <a:rPr lang="ru-RU" dirty="0" err="1" smtClean="0"/>
            <a:t>скільки</a:t>
          </a:r>
          <a:r>
            <a:rPr lang="ru-RU" dirty="0" smtClean="0"/>
            <a:t> </a:t>
          </a:r>
          <a:r>
            <a:rPr lang="ru-RU" dirty="0" err="1" smtClean="0"/>
            <a:t>праворуч</a:t>
          </a:r>
          <a:r>
            <a:rPr lang="ru-RU" dirty="0" smtClean="0"/>
            <a:t>? Як </a:t>
          </a:r>
          <a:r>
            <a:rPr lang="ru-RU" dirty="0" err="1" smtClean="0"/>
            <a:t>можна</a:t>
          </a:r>
          <a:r>
            <a:rPr lang="ru-RU" dirty="0" smtClean="0"/>
            <a:t> </a:t>
          </a:r>
          <a:r>
            <a:rPr lang="ru-RU" dirty="0" err="1" smtClean="0"/>
            <a:t>одержати</a:t>
          </a:r>
          <a:r>
            <a:rPr lang="ru-RU" dirty="0" smtClean="0"/>
            <a:t> число 8? А </a:t>
          </a:r>
          <a:r>
            <a:rPr lang="ru-RU" dirty="0" err="1" smtClean="0"/>
            <a:t>інакше</a:t>
          </a:r>
          <a:r>
            <a:rPr lang="ru-RU" dirty="0" smtClean="0"/>
            <a:t>?</a:t>
          </a:r>
          <a:endParaRPr lang="ru-RU" dirty="0"/>
        </a:p>
      </dgm:t>
    </dgm:pt>
    <dgm:pt modelId="{4FE15CB4-D0EB-4B05-9477-1C1AA1382B33}" type="parTrans" cxnId="{FB2249E7-5E0F-49AD-8E20-676158732A7E}">
      <dgm:prSet/>
      <dgm:spPr/>
      <dgm:t>
        <a:bodyPr/>
        <a:lstStyle/>
        <a:p>
          <a:endParaRPr lang="ru-RU"/>
        </a:p>
      </dgm:t>
    </dgm:pt>
    <dgm:pt modelId="{2D7FFB7B-6B53-4613-A070-21E2047E536B}" type="sibTrans" cxnId="{FB2249E7-5E0F-49AD-8E20-676158732A7E}">
      <dgm:prSet/>
      <dgm:spPr/>
      <dgm:t>
        <a:bodyPr/>
        <a:lstStyle/>
        <a:p>
          <a:endParaRPr lang="ru-RU"/>
        </a:p>
      </dgm:t>
    </dgm:pt>
    <dgm:pt modelId="{0A443129-CF65-41E8-9DDB-5FBD10F6B827}" type="pres">
      <dgm:prSet presAssocID="{B642C37F-F919-4F54-9A39-72D0E0B6656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91EBF14-87C5-4FFD-8D0D-1D78ABAD7982}" type="pres">
      <dgm:prSet presAssocID="{6AEB7FE4-E6C9-446F-817C-74281475BFB2}" presName="composite" presStyleCnt="0"/>
      <dgm:spPr/>
    </dgm:pt>
    <dgm:pt modelId="{7106DD4E-2DB7-4604-8195-98086899EB5B}" type="pres">
      <dgm:prSet presAssocID="{6AEB7FE4-E6C9-446F-817C-74281475BFB2}" presName="rect1" presStyleLbl="tr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E923ACC-AA72-4931-9602-593DE0A578D4}" type="pres">
      <dgm:prSet presAssocID="{6AEB7FE4-E6C9-446F-817C-74281475BFB2}" presName="rect2" presStyleLbl="fgImgPlace1" presStyleIdx="0" presStyleCnt="2"/>
      <dgm:spPr/>
    </dgm:pt>
    <dgm:pt modelId="{3B56B9DD-F2CB-46DE-94E8-AC51932CA3DB}" type="pres">
      <dgm:prSet presAssocID="{D695FE85-18C0-4541-B3C6-68B9322F8C3A}" presName="sibTrans" presStyleCnt="0"/>
      <dgm:spPr/>
    </dgm:pt>
    <dgm:pt modelId="{DC2F89B0-8361-48B9-AA94-E62E953BDF27}" type="pres">
      <dgm:prSet presAssocID="{6BA2E0EE-DC2B-47B5-AE28-F12A60F44D80}" presName="composite" presStyleCnt="0"/>
      <dgm:spPr/>
    </dgm:pt>
    <dgm:pt modelId="{F5887DC0-1E97-4C47-8BF8-093743DD1D4D}" type="pres">
      <dgm:prSet presAssocID="{6BA2E0EE-DC2B-47B5-AE28-F12A60F44D80}" presName="rect1" presStyleLbl="trAlignAcc1" presStyleIdx="1" presStyleCnt="2" custScaleY="11387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2F003AA-3D07-47C7-8753-13ED1A425ECF}" type="pres">
      <dgm:prSet presAssocID="{6BA2E0EE-DC2B-47B5-AE28-F12A60F44D80}" presName="rect2" presStyleLbl="fgImgPlace1" presStyleIdx="1" presStyleCnt="2"/>
      <dgm:spPr/>
    </dgm:pt>
  </dgm:ptLst>
  <dgm:cxnLst>
    <dgm:cxn modelId="{5809B621-3738-44FB-9D1D-43B134DF6C7A}" type="presOf" srcId="{B642C37F-F919-4F54-9A39-72D0E0B66565}" destId="{0A443129-CF65-41E8-9DDB-5FBD10F6B827}" srcOrd="0" destOrd="0" presId="urn:microsoft.com/office/officeart/2008/layout/PictureStrips"/>
    <dgm:cxn modelId="{EE566F3E-925A-4938-9F42-7061447B0CD8}" type="presOf" srcId="{6BA2E0EE-DC2B-47B5-AE28-F12A60F44D80}" destId="{F5887DC0-1E97-4C47-8BF8-093743DD1D4D}" srcOrd="0" destOrd="0" presId="urn:microsoft.com/office/officeart/2008/layout/PictureStrips"/>
    <dgm:cxn modelId="{0CC4211B-3398-4D81-9D41-F44A48AA2FA6}" srcId="{B642C37F-F919-4F54-9A39-72D0E0B66565}" destId="{6AEB7FE4-E6C9-446F-817C-74281475BFB2}" srcOrd="0" destOrd="0" parTransId="{7C473431-9FBD-4DF7-921A-085D273D4E45}" sibTransId="{D695FE85-18C0-4541-B3C6-68B9322F8C3A}"/>
    <dgm:cxn modelId="{09EAA372-AACE-4AF4-B5E4-E3749D979D71}" type="presOf" srcId="{6AEB7FE4-E6C9-446F-817C-74281475BFB2}" destId="{7106DD4E-2DB7-4604-8195-98086899EB5B}" srcOrd="0" destOrd="0" presId="urn:microsoft.com/office/officeart/2008/layout/PictureStrips"/>
    <dgm:cxn modelId="{FB2249E7-5E0F-49AD-8E20-676158732A7E}" srcId="{B642C37F-F919-4F54-9A39-72D0E0B66565}" destId="{6BA2E0EE-DC2B-47B5-AE28-F12A60F44D80}" srcOrd="1" destOrd="0" parTransId="{4FE15CB4-D0EB-4B05-9477-1C1AA1382B33}" sibTransId="{2D7FFB7B-6B53-4613-A070-21E2047E536B}"/>
    <dgm:cxn modelId="{71C215EC-7013-4DE7-8062-3CFCDA48CE1F}" type="presParOf" srcId="{0A443129-CF65-41E8-9DDB-5FBD10F6B827}" destId="{391EBF14-87C5-4FFD-8D0D-1D78ABAD7982}" srcOrd="0" destOrd="0" presId="urn:microsoft.com/office/officeart/2008/layout/PictureStrips"/>
    <dgm:cxn modelId="{32EF1976-2BD3-4199-8D59-5D1BCC9E90EE}" type="presParOf" srcId="{391EBF14-87C5-4FFD-8D0D-1D78ABAD7982}" destId="{7106DD4E-2DB7-4604-8195-98086899EB5B}" srcOrd="0" destOrd="0" presId="urn:microsoft.com/office/officeart/2008/layout/PictureStrips"/>
    <dgm:cxn modelId="{DD1CA8E3-6C44-4172-8CEC-5517227A254F}" type="presParOf" srcId="{391EBF14-87C5-4FFD-8D0D-1D78ABAD7982}" destId="{3E923ACC-AA72-4931-9602-593DE0A578D4}" srcOrd="1" destOrd="0" presId="urn:microsoft.com/office/officeart/2008/layout/PictureStrips"/>
    <dgm:cxn modelId="{FFA4FC07-BE7F-4074-8DAB-B5DD73C2843F}" type="presParOf" srcId="{0A443129-CF65-41E8-9DDB-5FBD10F6B827}" destId="{3B56B9DD-F2CB-46DE-94E8-AC51932CA3DB}" srcOrd="1" destOrd="0" presId="urn:microsoft.com/office/officeart/2008/layout/PictureStrips"/>
    <dgm:cxn modelId="{5DA60AB2-80F0-443A-A168-B990E730AB24}" type="presParOf" srcId="{0A443129-CF65-41E8-9DDB-5FBD10F6B827}" destId="{DC2F89B0-8361-48B9-AA94-E62E953BDF27}" srcOrd="2" destOrd="0" presId="urn:microsoft.com/office/officeart/2008/layout/PictureStrips"/>
    <dgm:cxn modelId="{FFC2FA96-A93F-4DB5-BDF3-6CC20B7B2D15}" type="presParOf" srcId="{DC2F89B0-8361-48B9-AA94-E62E953BDF27}" destId="{F5887DC0-1E97-4C47-8BF8-093743DD1D4D}" srcOrd="0" destOrd="0" presId="urn:microsoft.com/office/officeart/2008/layout/PictureStrips"/>
    <dgm:cxn modelId="{2D21F428-DC17-4AC4-9734-7AC8E1576E19}" type="presParOf" srcId="{DC2F89B0-8361-48B9-AA94-E62E953BDF27}" destId="{B2F003AA-3D07-47C7-8753-13ED1A425EC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178DA-6BC3-47AC-BDA3-35F0F59A0348}">
      <dsp:nvSpPr>
        <dsp:cNvPr id="0" name=""/>
        <dsp:cNvSpPr/>
      </dsp:nvSpPr>
      <dsp:spPr>
        <a:xfrm>
          <a:off x="1356615" y="0"/>
          <a:ext cx="4525963" cy="4525963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782DB99-1516-49C2-974D-651170AC0EC1}">
      <dsp:nvSpPr>
        <dsp:cNvPr id="0" name=""/>
        <dsp:cNvSpPr/>
      </dsp:nvSpPr>
      <dsp:spPr>
        <a:xfrm>
          <a:off x="2824716" y="453038"/>
          <a:ext cx="4531636" cy="64353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err="1" smtClean="0"/>
            <a:t>Запишіть</a:t>
          </a:r>
          <a:r>
            <a:rPr lang="ru-RU" sz="1800" kern="1200" dirty="0" smtClean="0"/>
            <a:t> числа </a:t>
          </a:r>
          <a:r>
            <a:rPr lang="ru-RU" sz="1800" kern="1200" dirty="0" err="1" smtClean="0"/>
            <a:t>від</a:t>
          </a:r>
          <a:r>
            <a:rPr lang="ru-RU" sz="1800" kern="1200" dirty="0" smtClean="0"/>
            <a:t> 1 до 8.</a:t>
          </a:r>
          <a:endParaRPr lang="ru-RU" sz="1800" kern="1200" dirty="0"/>
        </a:p>
      </dsp:txBody>
      <dsp:txXfrm>
        <a:off x="2856131" y="484453"/>
        <a:ext cx="4468806" cy="580705"/>
      </dsp:txXfrm>
    </dsp:sp>
    <dsp:sp modelId="{F3083B82-A645-4D9D-BE77-BC8653E4866F}">
      <dsp:nvSpPr>
        <dsp:cNvPr id="0" name=""/>
        <dsp:cNvSpPr/>
      </dsp:nvSpPr>
      <dsp:spPr>
        <a:xfrm>
          <a:off x="2824716" y="1177015"/>
          <a:ext cx="4531636" cy="64353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2124414"/>
              <a:satOff val="-4159"/>
              <a:lumOff val="-4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smtClean="0"/>
            <a:t>Запишіть «сусідів» числа 7.</a:t>
          </a:r>
          <a:endParaRPr lang="ru-RU" sz="1800" kern="1200" dirty="0"/>
        </a:p>
      </dsp:txBody>
      <dsp:txXfrm>
        <a:off x="2856131" y="1208430"/>
        <a:ext cx="4468806" cy="580705"/>
      </dsp:txXfrm>
    </dsp:sp>
    <dsp:sp modelId="{2609314D-DA67-4C71-8211-A727AFD1FF3B}">
      <dsp:nvSpPr>
        <dsp:cNvPr id="0" name=""/>
        <dsp:cNvSpPr/>
      </dsp:nvSpPr>
      <dsp:spPr>
        <a:xfrm>
          <a:off x="2824716" y="1900992"/>
          <a:ext cx="4531636" cy="64353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4248827"/>
              <a:satOff val="-8317"/>
              <a:lumOff val="-98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err="1" smtClean="0"/>
            <a:t>Запишіть</a:t>
          </a:r>
          <a:r>
            <a:rPr lang="ru-RU" sz="1700" kern="1200" dirty="0" smtClean="0"/>
            <a:t> число, </a:t>
          </a:r>
          <a:r>
            <a:rPr lang="ru-RU" sz="1700" kern="1200" dirty="0" err="1" smtClean="0"/>
            <a:t>попереднє</a:t>
          </a:r>
          <a:r>
            <a:rPr lang="ru-RU" sz="1700" kern="1200" dirty="0" smtClean="0"/>
            <a:t> до числа 5.</a:t>
          </a:r>
          <a:endParaRPr lang="ru-RU" sz="1700" kern="1200" dirty="0"/>
        </a:p>
      </dsp:txBody>
      <dsp:txXfrm>
        <a:off x="2856131" y="1932407"/>
        <a:ext cx="4468806" cy="580705"/>
      </dsp:txXfrm>
    </dsp:sp>
    <dsp:sp modelId="{DE77BD28-CF10-4F6D-AFEF-540C77BA7FB5}">
      <dsp:nvSpPr>
        <dsp:cNvPr id="0" name=""/>
        <dsp:cNvSpPr/>
      </dsp:nvSpPr>
      <dsp:spPr>
        <a:xfrm>
          <a:off x="2824716" y="2624970"/>
          <a:ext cx="4531636" cy="64353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6373241"/>
              <a:satOff val="-12476"/>
              <a:lumOff val="-1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smtClean="0"/>
            <a:t>Запишіть число, наступне до числа 2.</a:t>
          </a:r>
          <a:endParaRPr lang="ru-RU" sz="1700" kern="1200" dirty="0"/>
        </a:p>
      </dsp:txBody>
      <dsp:txXfrm>
        <a:off x="2856131" y="2656385"/>
        <a:ext cx="4468806" cy="580705"/>
      </dsp:txXfrm>
    </dsp:sp>
    <dsp:sp modelId="{249B2132-7605-4442-ACBA-A329C051EC97}">
      <dsp:nvSpPr>
        <dsp:cNvPr id="0" name=""/>
        <dsp:cNvSpPr/>
      </dsp:nvSpPr>
      <dsp:spPr>
        <a:xfrm>
          <a:off x="2824716" y="3348947"/>
          <a:ext cx="4531636" cy="64353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8497655"/>
              <a:satOff val="-16635"/>
              <a:lumOff val="-196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err="1" smtClean="0"/>
            <a:t>Запишіть</a:t>
          </a:r>
          <a:r>
            <a:rPr lang="ru-RU" sz="1700" kern="1200" dirty="0" smtClean="0"/>
            <a:t> число, яке </a:t>
          </a:r>
          <a:r>
            <a:rPr lang="ru-RU" sz="1700" kern="1200" dirty="0" err="1" smtClean="0"/>
            <a:t>стоїть</a:t>
          </a:r>
          <a:r>
            <a:rPr lang="ru-RU" sz="1700" kern="1200" dirty="0" smtClean="0"/>
            <a:t> </a:t>
          </a:r>
          <a:r>
            <a:rPr lang="ru-RU" sz="1700" kern="1200" dirty="0" err="1" smtClean="0"/>
            <a:t>між</a:t>
          </a:r>
          <a:r>
            <a:rPr lang="ru-RU" sz="1700" kern="1200" dirty="0" smtClean="0"/>
            <a:t> числом 1 і 3.</a:t>
          </a:r>
          <a:endParaRPr lang="ru-RU" sz="1700" kern="1200" dirty="0"/>
        </a:p>
      </dsp:txBody>
      <dsp:txXfrm>
        <a:off x="2856131" y="3380362"/>
        <a:ext cx="4468806" cy="5807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BBC51B-F4E6-4163-B784-1E6593B9144C}">
      <dsp:nvSpPr>
        <dsp:cNvPr id="0" name=""/>
        <dsp:cNvSpPr/>
      </dsp:nvSpPr>
      <dsp:spPr>
        <a:xfrm>
          <a:off x="0" y="150699"/>
          <a:ext cx="2655295" cy="94664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5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5+1+1+1</a:t>
          </a:r>
          <a:endParaRPr lang="ru-RU" sz="3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150699"/>
        <a:ext cx="2655295" cy="946649"/>
      </dsp:txXfrm>
    </dsp:sp>
    <dsp:sp modelId="{871F6A42-1979-45F4-9358-A6923FFDE4E1}">
      <dsp:nvSpPr>
        <dsp:cNvPr id="0" name=""/>
        <dsp:cNvSpPr/>
      </dsp:nvSpPr>
      <dsp:spPr>
        <a:xfrm>
          <a:off x="2920824" y="150699"/>
          <a:ext cx="2655295" cy="94664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5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2+2+2+1+1</a:t>
          </a:r>
          <a:endParaRPr lang="ru-RU" sz="3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20824" y="150699"/>
        <a:ext cx="2655295" cy="946649"/>
      </dsp:txXfrm>
    </dsp:sp>
    <dsp:sp modelId="{268C3ECB-B5B5-49CC-9383-B2DBDB526AC9}">
      <dsp:nvSpPr>
        <dsp:cNvPr id="0" name=""/>
        <dsp:cNvSpPr/>
      </dsp:nvSpPr>
      <dsp:spPr>
        <a:xfrm>
          <a:off x="5841649" y="150699"/>
          <a:ext cx="2655295" cy="9466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5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8-4</a:t>
          </a:r>
          <a:endParaRPr lang="ru-RU" sz="3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841649" y="150699"/>
        <a:ext cx="2655295" cy="946649"/>
      </dsp:txXfrm>
    </dsp:sp>
    <dsp:sp modelId="{A3EC65B1-C2E6-4A62-BDB5-78F4CBF85F8E}">
      <dsp:nvSpPr>
        <dsp:cNvPr id="0" name=""/>
        <dsp:cNvSpPr/>
      </dsp:nvSpPr>
      <dsp:spPr>
        <a:xfrm>
          <a:off x="0" y="1362878"/>
          <a:ext cx="2655295" cy="94664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5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8-6</a:t>
          </a:r>
          <a:endParaRPr lang="ru-RU" sz="3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1362878"/>
        <a:ext cx="2655295" cy="946649"/>
      </dsp:txXfrm>
    </dsp:sp>
    <dsp:sp modelId="{B47BD70A-1AD1-4567-BF27-F5A5FD487385}">
      <dsp:nvSpPr>
        <dsp:cNvPr id="0" name=""/>
        <dsp:cNvSpPr/>
      </dsp:nvSpPr>
      <dsp:spPr>
        <a:xfrm>
          <a:off x="2920824" y="1362878"/>
          <a:ext cx="2655295" cy="94664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5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8-1-1-1</a:t>
          </a:r>
          <a:endParaRPr lang="ru-RU" sz="3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20824" y="1362878"/>
        <a:ext cx="2655295" cy="946649"/>
      </dsp:txXfrm>
    </dsp:sp>
    <dsp:sp modelId="{6D74F9E0-890B-491F-9606-345FD1595697}">
      <dsp:nvSpPr>
        <dsp:cNvPr id="0" name=""/>
        <dsp:cNvSpPr/>
      </dsp:nvSpPr>
      <dsp:spPr>
        <a:xfrm>
          <a:off x="5841649" y="1362878"/>
          <a:ext cx="2655295" cy="94664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5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3+1+1+2+1</a:t>
          </a:r>
          <a:endParaRPr lang="ru-RU" sz="3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841649" y="1362878"/>
        <a:ext cx="2655295" cy="946649"/>
      </dsp:txXfrm>
    </dsp:sp>
    <dsp:sp modelId="{C5A9ABBD-9485-4752-A61C-C941A9B48E8E}">
      <dsp:nvSpPr>
        <dsp:cNvPr id="0" name=""/>
        <dsp:cNvSpPr/>
      </dsp:nvSpPr>
      <dsp:spPr>
        <a:xfrm>
          <a:off x="1460412" y="2575057"/>
          <a:ext cx="2655295" cy="94664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5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8-2</a:t>
          </a:r>
          <a:endParaRPr lang="ru-RU" sz="3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460412" y="2575057"/>
        <a:ext cx="2655295" cy="946649"/>
      </dsp:txXfrm>
    </dsp:sp>
    <dsp:sp modelId="{71D223B0-66B0-4B80-8966-76FDED760DAE}">
      <dsp:nvSpPr>
        <dsp:cNvPr id="0" name=""/>
        <dsp:cNvSpPr/>
      </dsp:nvSpPr>
      <dsp:spPr>
        <a:xfrm>
          <a:off x="4381236" y="2575057"/>
          <a:ext cx="2655295" cy="94664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5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8-5</a:t>
          </a:r>
          <a:endParaRPr lang="ru-RU" sz="3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81236" y="2575057"/>
        <a:ext cx="2655295" cy="9466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06DD4E-2DB7-4604-8195-98086899EB5B}">
      <dsp:nvSpPr>
        <dsp:cNvPr id="0" name=""/>
        <dsp:cNvSpPr/>
      </dsp:nvSpPr>
      <dsp:spPr>
        <a:xfrm>
          <a:off x="172651" y="696874"/>
          <a:ext cx="4143636" cy="129488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707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smtClean="0"/>
            <a:t>Покладіть 8 квадратиків. Відсуньте 1 квадратик у сторону.</a:t>
          </a:r>
          <a:endParaRPr lang="ru-RU" sz="2000" kern="1200"/>
        </a:p>
      </dsp:txBody>
      <dsp:txXfrm>
        <a:off x="172651" y="696874"/>
        <a:ext cx="4143636" cy="1294886"/>
      </dsp:txXfrm>
    </dsp:sp>
    <dsp:sp modelId="{3E923ACC-AA72-4931-9602-593DE0A578D4}">
      <dsp:nvSpPr>
        <dsp:cNvPr id="0" name=""/>
        <dsp:cNvSpPr/>
      </dsp:nvSpPr>
      <dsp:spPr>
        <a:xfrm>
          <a:off x="0" y="509834"/>
          <a:ext cx="906420" cy="135963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887DC0-1E97-4C47-8BF8-093743DD1D4D}">
      <dsp:nvSpPr>
        <dsp:cNvPr id="0" name=""/>
        <dsp:cNvSpPr/>
      </dsp:nvSpPr>
      <dsp:spPr>
        <a:xfrm>
          <a:off x="172651" y="2541550"/>
          <a:ext cx="4143636" cy="147457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707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err="1" smtClean="0"/>
            <a:t>Скільки</a:t>
          </a:r>
          <a:r>
            <a:rPr lang="ru-RU" sz="2000" kern="1200" dirty="0" smtClean="0"/>
            <a:t> </a:t>
          </a:r>
          <a:r>
            <a:rPr lang="ru-RU" sz="2000" kern="1200" dirty="0" err="1" smtClean="0"/>
            <a:t>квадратиків</a:t>
          </a:r>
          <a:r>
            <a:rPr lang="ru-RU" sz="2000" kern="1200" dirty="0" smtClean="0"/>
            <a:t> </a:t>
          </a:r>
          <a:r>
            <a:rPr lang="ru-RU" sz="2000" kern="1200" dirty="0" err="1" smtClean="0"/>
            <a:t>ліворуч</a:t>
          </a:r>
          <a:r>
            <a:rPr lang="ru-RU" sz="2000" kern="1200" dirty="0" smtClean="0"/>
            <a:t>? А </a:t>
          </a:r>
          <a:r>
            <a:rPr lang="ru-RU" sz="2000" kern="1200" dirty="0" err="1" smtClean="0"/>
            <a:t>скільки</a:t>
          </a:r>
          <a:r>
            <a:rPr lang="ru-RU" sz="2000" kern="1200" dirty="0" smtClean="0"/>
            <a:t> </a:t>
          </a:r>
          <a:r>
            <a:rPr lang="ru-RU" sz="2000" kern="1200" dirty="0" err="1" smtClean="0"/>
            <a:t>праворуч</a:t>
          </a:r>
          <a:r>
            <a:rPr lang="ru-RU" sz="2000" kern="1200" dirty="0" smtClean="0"/>
            <a:t>? Як </a:t>
          </a:r>
          <a:r>
            <a:rPr lang="ru-RU" sz="2000" kern="1200" dirty="0" err="1" smtClean="0"/>
            <a:t>можна</a:t>
          </a:r>
          <a:r>
            <a:rPr lang="ru-RU" sz="2000" kern="1200" dirty="0" smtClean="0"/>
            <a:t> </a:t>
          </a:r>
          <a:r>
            <a:rPr lang="ru-RU" sz="2000" kern="1200" dirty="0" err="1" smtClean="0"/>
            <a:t>одержати</a:t>
          </a:r>
          <a:r>
            <a:rPr lang="ru-RU" sz="2000" kern="1200" dirty="0" smtClean="0"/>
            <a:t> число 8? А </a:t>
          </a:r>
          <a:r>
            <a:rPr lang="ru-RU" sz="2000" kern="1200" dirty="0" err="1" smtClean="0"/>
            <a:t>інакше</a:t>
          </a:r>
          <a:r>
            <a:rPr lang="ru-RU" sz="2000" kern="1200" dirty="0" smtClean="0"/>
            <a:t>?</a:t>
          </a:r>
          <a:endParaRPr lang="ru-RU" sz="2000" kern="1200" dirty="0"/>
        </a:p>
      </dsp:txBody>
      <dsp:txXfrm>
        <a:off x="172651" y="2541550"/>
        <a:ext cx="4143636" cy="1474577"/>
      </dsp:txXfrm>
    </dsp:sp>
    <dsp:sp modelId="{B2F003AA-3D07-47C7-8753-13ED1A425ECF}">
      <dsp:nvSpPr>
        <dsp:cNvPr id="0" name=""/>
        <dsp:cNvSpPr/>
      </dsp:nvSpPr>
      <dsp:spPr>
        <a:xfrm>
          <a:off x="0" y="2444356"/>
          <a:ext cx="906420" cy="135963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&#1031;&#1046;&#1040;&#1063;&#1054;&#1050;%20&#1051;&#1030;&#1057;&#1054;&#1042;&#1048;&#1063;&#1054;&#1050;.mp4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0.em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1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Кролик вирвав 6 морквин, а додому має принести 8.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56792"/>
            <a:ext cx="4236856" cy="345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9592" y="4869160"/>
            <a:ext cx="42484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– 6 = 2 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23528" y="2564904"/>
            <a:ext cx="4032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морквинок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має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принести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додому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97249" y="3717032"/>
            <a:ext cx="4176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морквинок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йому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бракує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70971" y="1620490"/>
            <a:ext cx="42290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морквинок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вирвав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кролик?</a:t>
            </a:r>
          </a:p>
        </p:txBody>
      </p:sp>
    </p:spTree>
    <p:extLst>
      <p:ext uri="{BB962C8B-B14F-4D97-AF65-F5344CB8AC3E}">
        <p14:creationId xmlns:p14="http://schemas.microsoft.com/office/powerpoint/2010/main" val="315529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Сова ділить порівну горішки для білочок. Допоможіть!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71600" y="5157192"/>
            <a:ext cx="7056784" cy="1040979"/>
          </a:xfrm>
        </p:spPr>
        <p:txBody>
          <a:bodyPr>
            <a:normAutofit/>
          </a:bodyPr>
          <a:lstStyle/>
          <a:p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горішків</a:t>
            </a:r>
            <a:r>
              <a:rPr lang="ru-RU" dirty="0"/>
              <a:t> у </a:t>
            </a:r>
            <a:r>
              <a:rPr lang="ru-RU" dirty="0" err="1"/>
              <a:t>двох</a:t>
            </a:r>
            <a:r>
              <a:rPr lang="ru-RU" dirty="0"/>
              <a:t> </a:t>
            </a:r>
            <a:r>
              <a:rPr lang="ru-RU" dirty="0" err="1"/>
              <a:t>білочок</a:t>
            </a:r>
            <a:r>
              <a:rPr lang="ru-RU" dirty="0"/>
              <a:t>?</a:t>
            </a:r>
          </a:p>
          <a:p>
            <a:r>
              <a:rPr lang="ru-RU" dirty="0" smtClean="0"/>
              <a:t>Як </a:t>
            </a:r>
            <a:r>
              <a:rPr lang="ru-RU" dirty="0"/>
              <a:t>повинна </a:t>
            </a:r>
            <a:r>
              <a:rPr lang="ru-RU" dirty="0" err="1"/>
              <a:t>поділити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Мудра Сова? 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9"/>
          <a:stretch/>
        </p:blipFill>
        <p:spPr bwMode="auto">
          <a:xfrm>
            <a:off x="179512" y="1628800"/>
            <a:ext cx="5904655" cy="355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84168" y="2708920"/>
            <a:ext cx="3059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8=4+4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084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Обчисліть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11560" y="5085184"/>
            <a:ext cx="7632848" cy="1545035"/>
          </a:xfrm>
        </p:spPr>
        <p:txBody>
          <a:bodyPr>
            <a:normAutofit fontScale="92500"/>
          </a:bodyPr>
          <a:lstStyle/>
          <a:p>
            <a:r>
              <a:rPr lang="ru-RU" b="1" dirty="0" smtClean="0">
                <a:solidFill>
                  <a:srgbClr val="C00000"/>
                </a:solidFill>
              </a:rPr>
              <a:t>Прочитайте </a:t>
            </a:r>
            <a:r>
              <a:rPr lang="ru-RU" b="1" dirty="0" err="1">
                <a:solidFill>
                  <a:srgbClr val="C00000"/>
                </a:solidFill>
              </a:rPr>
              <a:t>вирази</a:t>
            </a:r>
            <a:r>
              <a:rPr lang="ru-RU" b="1" dirty="0">
                <a:solidFill>
                  <a:srgbClr val="C00000"/>
                </a:solidFill>
              </a:rPr>
              <a:t> з </a:t>
            </a:r>
            <a:r>
              <a:rPr lang="ru-RU" b="1" dirty="0" err="1">
                <a:solidFill>
                  <a:srgbClr val="C00000"/>
                </a:solidFill>
              </a:rPr>
              <a:t>однаковими</a:t>
            </a:r>
            <a:r>
              <a:rPr lang="ru-RU" b="1" dirty="0">
                <a:solidFill>
                  <a:srgbClr val="C00000"/>
                </a:solidFill>
              </a:rPr>
              <a:t> </a:t>
            </a:r>
            <a:r>
              <a:rPr lang="ru-RU" b="1" dirty="0" err="1">
                <a:solidFill>
                  <a:srgbClr val="C00000"/>
                </a:solidFill>
              </a:rPr>
              <a:t>відповідями</a:t>
            </a:r>
            <a:r>
              <a:rPr lang="ru-RU" b="1" dirty="0">
                <a:solidFill>
                  <a:srgbClr val="C00000"/>
                </a:solidFill>
              </a:rPr>
              <a:t>. </a:t>
            </a:r>
          </a:p>
          <a:p>
            <a:r>
              <a:rPr lang="ru-RU" b="1" dirty="0" err="1" smtClean="0">
                <a:solidFill>
                  <a:srgbClr val="C00000"/>
                </a:solidFill>
              </a:rPr>
              <a:t>Решту</a:t>
            </a:r>
            <a:r>
              <a:rPr lang="ru-RU" b="1" dirty="0" smtClean="0">
                <a:solidFill>
                  <a:srgbClr val="C00000"/>
                </a:solidFill>
              </a:rPr>
              <a:t> </a:t>
            </a:r>
            <a:r>
              <a:rPr lang="ru-RU" b="1" dirty="0" err="1">
                <a:solidFill>
                  <a:srgbClr val="C00000"/>
                </a:solidFill>
              </a:rPr>
              <a:t>прикладів</a:t>
            </a:r>
            <a:r>
              <a:rPr lang="ru-RU" b="1" dirty="0">
                <a:solidFill>
                  <a:srgbClr val="C00000"/>
                </a:solidFill>
              </a:rPr>
              <a:t> прочитайте так, </a:t>
            </a:r>
            <a:r>
              <a:rPr lang="ru-RU" b="1" dirty="0" err="1">
                <a:solidFill>
                  <a:srgbClr val="C00000"/>
                </a:solidFill>
              </a:rPr>
              <a:t>щоб</a:t>
            </a:r>
            <a:r>
              <a:rPr lang="ru-RU" b="1" dirty="0">
                <a:solidFill>
                  <a:srgbClr val="C00000"/>
                </a:solidFill>
              </a:rPr>
              <a:t> </a:t>
            </a:r>
            <a:r>
              <a:rPr lang="ru-RU" b="1" dirty="0" err="1">
                <a:solidFill>
                  <a:srgbClr val="C00000"/>
                </a:solidFill>
              </a:rPr>
              <a:t>відповіді</a:t>
            </a:r>
            <a:r>
              <a:rPr lang="ru-RU" b="1" dirty="0">
                <a:solidFill>
                  <a:srgbClr val="C00000"/>
                </a:solidFill>
              </a:rPr>
              <a:t> звучали у порядку </a:t>
            </a:r>
            <a:r>
              <a:rPr lang="ru-RU" b="1" dirty="0" err="1">
                <a:solidFill>
                  <a:srgbClr val="C00000"/>
                </a:solidFill>
              </a:rPr>
              <a:t>зростання</a:t>
            </a:r>
            <a:r>
              <a:rPr lang="ru-RU" b="1" dirty="0">
                <a:solidFill>
                  <a:srgbClr val="C00000"/>
                </a:solidFill>
              </a:rPr>
              <a:t>.</a:t>
            </a:r>
          </a:p>
          <a:p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26594929"/>
              </p:ext>
            </p:extLst>
          </p:nvPr>
        </p:nvGraphicFramePr>
        <p:xfrm>
          <a:off x="395536" y="1340769"/>
          <a:ext cx="8496944" cy="3672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70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Фізкультхвилинка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5627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1475656" y="5589240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Музична </a:t>
            </a:r>
            <a:r>
              <a:rPr lang="uk-UA" dirty="0" err="1" smtClean="0"/>
              <a:t>фізкультхвилинка</a:t>
            </a:r>
            <a:r>
              <a:rPr lang="uk-UA" dirty="0" smtClean="0"/>
              <a:t> «Їжачок-лісовичок»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8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Чарівні</a:t>
            </a:r>
            <a:r>
              <a:rPr lang="ru-RU" dirty="0"/>
              <a:t> </a:t>
            </a:r>
            <a:r>
              <a:rPr lang="ru-RU" dirty="0" err="1"/>
              <a:t>фігурки</a:t>
            </a:r>
            <a:r>
              <a:rPr lang="ru-RU" dirty="0" smtClean="0"/>
              <a:t>». Робота </a:t>
            </a:r>
            <a:r>
              <a:rPr lang="ru-RU" dirty="0"/>
              <a:t>з </a:t>
            </a:r>
            <a:r>
              <a:rPr lang="ru-RU" dirty="0" err="1"/>
              <a:t>індивідуальним</a:t>
            </a:r>
            <a:r>
              <a:rPr lang="ru-RU" dirty="0"/>
              <a:t> </a:t>
            </a:r>
            <a:r>
              <a:rPr lang="ru-RU" dirty="0" err="1" smtClean="0"/>
              <a:t>матеріалом</a:t>
            </a:r>
            <a:endParaRPr lang="ru-RU" dirty="0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97906024"/>
              </p:ext>
            </p:extLst>
          </p:nvPr>
        </p:nvGraphicFramePr>
        <p:xfrm>
          <a:off x="179512" y="1600200"/>
          <a:ext cx="4316288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56792"/>
            <a:ext cx="2664296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364088" y="4005064"/>
            <a:ext cx="273630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= 7 + 1                                       </a:t>
            </a:r>
          </a:p>
          <a:p>
            <a:r>
              <a:rPr lang="ru-RU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= 5 + 3</a:t>
            </a:r>
          </a:p>
          <a:p>
            <a:r>
              <a:rPr lang="ru-RU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= 6 + 2                                       </a:t>
            </a:r>
          </a:p>
          <a:p>
            <a:r>
              <a:rPr lang="ru-RU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= 4 + 4</a:t>
            </a:r>
          </a:p>
        </p:txBody>
      </p:sp>
    </p:spTree>
    <p:extLst>
      <p:ext uri="{BB962C8B-B14F-4D97-AF65-F5344CB8AC3E}">
        <p14:creationId xmlns:p14="http://schemas.microsoft.com/office/powerpoint/2010/main" val="68005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Гра «Яке число загубилося?»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1700808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6+     =7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411760" y="1916832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259632" y="3068959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2+     =4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4509118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4+     =5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411760" y="3252755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483768" y="4691167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6268391" y="1733036"/>
            <a:ext cx="8640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C00000"/>
                </a:solidFill>
              </a:rPr>
              <a:t>1</a:t>
            </a:r>
            <a:endParaRPr lang="ru-RU" sz="60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93492" y="4509119"/>
            <a:ext cx="8640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C00000"/>
                </a:solidFill>
              </a:rPr>
              <a:t>1</a:t>
            </a:r>
            <a:endParaRPr lang="ru-RU" sz="6000" b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1092" y="3068960"/>
            <a:ext cx="8640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C00000"/>
                </a:solidFill>
              </a:rPr>
              <a:t>2</a:t>
            </a:r>
            <a:endParaRPr lang="ru-RU" sz="6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69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Скарбничка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5050904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Скарбничку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швидше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відімкни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Дзвінкі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монети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полічи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556792"/>
            <a:ext cx="2876550" cy="2933700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73"/>
          <a:stretch/>
        </p:blipFill>
        <p:spPr>
          <a:xfrm>
            <a:off x="679312" y="3068960"/>
            <a:ext cx="1065385" cy="10669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937904" y="3076250"/>
            <a:ext cx="1080120" cy="10801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347864" y="2837718"/>
            <a:ext cx="1356742" cy="135674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62918" y="4653136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Які</a:t>
            </a:r>
            <a:r>
              <a:rPr lang="ru-RU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монети</a:t>
            </a:r>
            <a:r>
              <a:rPr lang="ru-RU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використаєте</a:t>
            </a:r>
            <a:r>
              <a:rPr lang="ru-RU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щоб</a:t>
            </a:r>
            <a:r>
              <a:rPr lang="ru-RU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отримати</a:t>
            </a:r>
            <a:r>
              <a:rPr lang="ru-RU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 к., 5 к., 4 к.?</a:t>
            </a:r>
          </a:p>
        </p:txBody>
      </p:sp>
    </p:spTree>
    <p:extLst>
      <p:ext uri="{BB962C8B-B14F-4D97-AF65-F5344CB8AC3E}">
        <p14:creationId xmlns:p14="http://schemas.microsoft.com/office/powerpoint/2010/main" val="427382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Складання</a:t>
            </a:r>
            <a:r>
              <a:rPr lang="ru-RU" dirty="0"/>
              <a:t> </a:t>
            </a:r>
            <a:r>
              <a:rPr lang="ru-RU" dirty="0" err="1"/>
              <a:t>рівностей</a:t>
            </a:r>
            <a:r>
              <a:rPr lang="ru-RU" dirty="0"/>
              <a:t> на </a:t>
            </a:r>
            <a:r>
              <a:rPr lang="ru-RU" dirty="0" err="1"/>
              <a:t>додавання</a:t>
            </a:r>
            <a:r>
              <a:rPr lang="ru-RU" dirty="0"/>
              <a:t> за </a:t>
            </a:r>
            <a:r>
              <a:rPr lang="ru-RU" dirty="0" err="1"/>
              <a:t>предметними</a:t>
            </a:r>
            <a:r>
              <a:rPr lang="ru-RU" dirty="0"/>
              <a:t> </a:t>
            </a:r>
            <a:r>
              <a:rPr lang="ru-RU" dirty="0" err="1"/>
              <a:t>малюнками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95536" y="3336101"/>
            <a:ext cx="3538736" cy="69017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ru-RU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+ 3 + 2 = 8                          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484784"/>
            <a:ext cx="1518966" cy="1611189"/>
          </a:xfrm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484784"/>
            <a:ext cx="1518966" cy="1611189"/>
          </a:xfrm>
          <a:prstGeom prst="rect">
            <a:avLst/>
          </a:prstGeom>
        </p:spPr>
      </p:pic>
      <p:pic>
        <p:nvPicPr>
          <p:cNvPr id="7" name="Объект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628014"/>
            <a:ext cx="1518966" cy="161118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18" y="3088849"/>
            <a:ext cx="1184682" cy="118468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00" y="3088849"/>
            <a:ext cx="1184682" cy="118468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39" y="3239203"/>
            <a:ext cx="1184682" cy="1184682"/>
          </a:xfrm>
          <a:prstGeom prst="rect">
            <a:avLst/>
          </a:prstGeom>
        </p:spPr>
      </p:pic>
      <p:pic>
        <p:nvPicPr>
          <p:cNvPr id="11" name="Объект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76" y="4273531"/>
            <a:ext cx="1518966" cy="1611189"/>
          </a:xfrm>
          <a:prstGeom prst="rect">
            <a:avLst/>
          </a:prstGeom>
        </p:spPr>
      </p:pic>
      <p:pic>
        <p:nvPicPr>
          <p:cNvPr id="12" name="Объект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778" y="4312305"/>
            <a:ext cx="1518966" cy="161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0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Складання</a:t>
            </a:r>
            <a:r>
              <a:rPr lang="ru-RU" dirty="0"/>
              <a:t> </a:t>
            </a:r>
            <a:r>
              <a:rPr lang="ru-RU" dirty="0" err="1"/>
              <a:t>рівностей</a:t>
            </a:r>
            <a:r>
              <a:rPr lang="ru-RU" dirty="0"/>
              <a:t> на </a:t>
            </a:r>
            <a:r>
              <a:rPr lang="ru-RU" dirty="0" err="1"/>
              <a:t>додавання</a:t>
            </a:r>
            <a:r>
              <a:rPr lang="ru-RU" dirty="0"/>
              <a:t> за </a:t>
            </a:r>
            <a:r>
              <a:rPr lang="ru-RU" dirty="0" err="1"/>
              <a:t>предметними</a:t>
            </a:r>
            <a:r>
              <a:rPr lang="ru-RU" dirty="0"/>
              <a:t> </a:t>
            </a:r>
            <a:r>
              <a:rPr lang="ru-RU" dirty="0" err="1"/>
              <a:t>малюнками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679590" y="5157192"/>
            <a:ext cx="4038600" cy="11444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ru-RU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+ 1 = 8</a:t>
            </a:r>
          </a:p>
          <a:p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342" y="1268760"/>
            <a:ext cx="1732771" cy="206084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5" y="2767026"/>
            <a:ext cx="1312600" cy="136857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45" y="2919426"/>
            <a:ext cx="1312600" cy="136857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45" y="2919426"/>
            <a:ext cx="1312600" cy="1368572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953355"/>
            <a:ext cx="1312600" cy="136857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40" y="2953355"/>
            <a:ext cx="1312600" cy="1368572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40" y="2953830"/>
            <a:ext cx="1312600" cy="136857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730" y="3613166"/>
            <a:ext cx="1312600" cy="136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Складання</a:t>
            </a:r>
            <a:r>
              <a:rPr lang="ru-RU" dirty="0"/>
              <a:t> </a:t>
            </a:r>
            <a:r>
              <a:rPr lang="ru-RU" dirty="0" err="1"/>
              <a:t>рівностей</a:t>
            </a:r>
            <a:r>
              <a:rPr lang="ru-RU" dirty="0"/>
              <a:t> на </a:t>
            </a:r>
            <a:r>
              <a:rPr lang="ru-RU" dirty="0" err="1"/>
              <a:t>додавання</a:t>
            </a:r>
            <a:r>
              <a:rPr lang="ru-RU" dirty="0"/>
              <a:t> за </a:t>
            </a:r>
            <a:r>
              <a:rPr lang="ru-RU" dirty="0" err="1"/>
              <a:t>предметними</a:t>
            </a:r>
            <a:r>
              <a:rPr lang="ru-RU" dirty="0"/>
              <a:t> </a:t>
            </a:r>
            <a:r>
              <a:rPr lang="ru-RU" dirty="0" err="1"/>
              <a:t>малюнками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59632" y="4750893"/>
            <a:ext cx="6264695" cy="11444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ru-RU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ru-RU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+ 4 </a:t>
            </a:r>
            <a:r>
              <a:rPr lang="ru-RU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 8</a:t>
            </a:r>
          </a:p>
          <a:p>
            <a:endParaRPr lang="ru-RU" sz="8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4419">
            <a:off x="276568" y="1700808"/>
            <a:ext cx="1631136" cy="41044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710910"/>
            <a:ext cx="2219992" cy="33569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574469"/>
            <a:ext cx="3874456" cy="3833591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7930">
            <a:off x="1244536" y="1853208"/>
            <a:ext cx="1631136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Закріплення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знань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про склад числа 8.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Доповнення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рівностей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Поняття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«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порівну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Обчислення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значень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виразів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Урок </a:t>
            </a:r>
            <a:r>
              <a:rPr lang="en-US" dirty="0" smtClean="0"/>
              <a:t>30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r>
              <a:rPr lang="ru-RU" dirty="0" err="1" smtClean="0"/>
              <a:t>Чого</a:t>
            </a:r>
            <a:r>
              <a:rPr lang="ru-RU" dirty="0" smtClean="0"/>
              <a:t> </a:t>
            </a:r>
            <a:r>
              <a:rPr lang="ru-RU" dirty="0" err="1"/>
              <a:t>вчилися</a:t>
            </a:r>
            <a:r>
              <a:rPr lang="ru-RU" dirty="0"/>
              <a:t> на </a:t>
            </a:r>
            <a:r>
              <a:rPr lang="ru-RU" dirty="0" err="1"/>
              <a:t>уроці</a:t>
            </a:r>
            <a:r>
              <a:rPr lang="ru-RU" dirty="0"/>
              <a:t>?</a:t>
            </a:r>
          </a:p>
          <a:p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/>
              <a:t>нового </a:t>
            </a:r>
            <a:r>
              <a:rPr lang="ru-RU" dirty="0" err="1"/>
              <a:t>дізналися</a:t>
            </a:r>
            <a:r>
              <a:rPr lang="ru-RU" dirty="0"/>
              <a:t>?</a:t>
            </a:r>
          </a:p>
          <a:p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/>
              <a:t>повторили?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700808"/>
            <a:ext cx="317855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07504" y="1600200"/>
            <a:ext cx="4388296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Ось </a:t>
            </a:r>
            <a:r>
              <a:rPr lang="ru-RU" dirty="0"/>
              <a:t>до </a:t>
            </a:r>
            <a:r>
              <a:rPr lang="ru-RU" dirty="0" err="1"/>
              <a:t>класу</a:t>
            </a:r>
            <a:r>
              <a:rPr lang="ru-RU" dirty="0"/>
              <a:t> на урок</a:t>
            </a:r>
          </a:p>
          <a:p>
            <a:pPr marL="0" indent="0">
              <a:buNone/>
            </a:pPr>
            <a:r>
              <a:rPr lang="ru-RU" dirty="0" err="1"/>
              <a:t>Залетіло</a:t>
            </a:r>
            <a:r>
              <a:rPr lang="ru-RU" dirty="0"/>
              <a:t> 6 сорок,</a:t>
            </a:r>
          </a:p>
          <a:p>
            <a:pPr marL="0" indent="0">
              <a:buNone/>
            </a:pPr>
            <a:r>
              <a:rPr lang="ru-RU" dirty="0" err="1"/>
              <a:t>Дві</a:t>
            </a:r>
            <a:r>
              <a:rPr lang="ru-RU" dirty="0"/>
              <a:t> </a:t>
            </a:r>
            <a:r>
              <a:rPr lang="ru-RU" dirty="0" err="1"/>
              <a:t>пізніше</a:t>
            </a:r>
            <a:r>
              <a:rPr lang="ru-RU" dirty="0"/>
              <a:t> </a:t>
            </a:r>
            <a:r>
              <a:rPr lang="ru-RU" dirty="0" err="1"/>
              <a:t>прибуло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всіх</a:t>
            </a:r>
            <a:r>
              <a:rPr lang="ru-RU" dirty="0"/>
              <a:t> </a:t>
            </a:r>
            <a:r>
              <a:rPr lang="ru-RU" dirty="0" err="1"/>
              <a:t>пташок</a:t>
            </a:r>
            <a:r>
              <a:rPr lang="ru-RU" dirty="0"/>
              <a:t> </a:t>
            </a:r>
            <a:r>
              <a:rPr lang="ru-RU" dirty="0" err="1"/>
              <a:t>було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196752"/>
            <a:ext cx="3102496" cy="2340054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/>
          <a:stretch/>
        </p:blipFill>
        <p:spPr>
          <a:xfrm flipH="1">
            <a:off x="6771320" y="1056186"/>
            <a:ext cx="2105397" cy="223996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4578386"/>
            <a:ext cx="2520280" cy="2327245"/>
          </a:xfrm>
          <a:prstGeom prst="rect">
            <a:avLst/>
          </a:prstGeom>
        </p:spPr>
      </p:pic>
      <p:pic>
        <p:nvPicPr>
          <p:cNvPr id="11" name="Объект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936997"/>
            <a:ext cx="2958480" cy="223143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3600" y="2720973"/>
            <a:ext cx="2506085" cy="2314137"/>
          </a:xfrm>
          <a:prstGeom prst="rect">
            <a:avLst/>
          </a:prstGeom>
        </p:spPr>
      </p:pic>
      <p:pic>
        <p:nvPicPr>
          <p:cNvPr id="13" name="Объект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71" y="4206863"/>
            <a:ext cx="2958480" cy="223143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04459" y="3990839"/>
            <a:ext cx="2506085" cy="23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Объект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1" r="48472" b="9084"/>
          <a:stretch/>
        </p:blipFill>
        <p:spPr>
          <a:xfrm rot="16200000">
            <a:off x="5103501" y="3831880"/>
            <a:ext cx="600077" cy="41148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Весела </a:t>
            </a:r>
            <a:r>
              <a:rPr lang="ru-RU" dirty="0" err="1"/>
              <a:t>лічба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1268760"/>
            <a:ext cx="4460304" cy="289788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У </a:t>
            </a:r>
            <a:r>
              <a:rPr lang="ru-RU" dirty="0" err="1"/>
              <a:t>Наталочки</a:t>
            </a:r>
            <a:r>
              <a:rPr lang="ru-RU" dirty="0"/>
              <a:t> в </a:t>
            </a:r>
            <a:r>
              <a:rPr lang="ru-RU" dirty="0" err="1"/>
              <a:t>руці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Три </a:t>
            </a:r>
            <a:r>
              <a:rPr lang="ru-RU" dirty="0" err="1"/>
              <a:t>кольорові</a:t>
            </a:r>
            <a:r>
              <a:rPr lang="ru-RU" dirty="0"/>
              <a:t> </a:t>
            </a:r>
            <a:r>
              <a:rPr lang="ru-RU" dirty="0" err="1"/>
              <a:t>олівці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А в </a:t>
            </a:r>
            <a:r>
              <a:rPr lang="ru-RU" dirty="0" err="1"/>
              <a:t>її</a:t>
            </a:r>
            <a:r>
              <a:rPr lang="ru-RU" dirty="0"/>
              <a:t> подружки </a:t>
            </a:r>
            <a:r>
              <a:rPr lang="ru-RU" dirty="0" err="1"/>
              <a:t>Віри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Ось </a:t>
            </a:r>
            <a:r>
              <a:rPr lang="ru-RU" dirty="0" err="1"/>
              <a:t>погляньте</a:t>
            </a:r>
            <a:r>
              <a:rPr lang="ru-RU" dirty="0"/>
              <a:t> — </a:t>
            </a:r>
            <a:r>
              <a:rPr lang="ru-RU" dirty="0" err="1"/>
              <a:t>вже</a:t>
            </a:r>
            <a:r>
              <a:rPr lang="ru-RU" dirty="0"/>
              <a:t> </a:t>
            </a:r>
            <a:r>
              <a:rPr lang="ru-RU" dirty="0" err="1"/>
              <a:t>чотири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Полічіть</a:t>
            </a:r>
            <a:r>
              <a:rPr lang="ru-RU" dirty="0"/>
              <a:t>-но </a:t>
            </a:r>
            <a:r>
              <a:rPr lang="ru-RU" dirty="0" err="1"/>
              <a:t>всі</a:t>
            </a:r>
            <a:r>
              <a:rPr lang="ru-RU" dirty="0"/>
              <a:t> </a:t>
            </a:r>
            <a:r>
              <a:rPr lang="ru-RU" dirty="0" err="1"/>
              <a:t>оці</a:t>
            </a:r>
            <a:r>
              <a:rPr lang="ru-RU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ru-RU" dirty="0" err="1" smtClean="0"/>
              <a:t>Кольорові</a:t>
            </a:r>
            <a:r>
              <a:rPr lang="ru-RU" dirty="0" smtClean="0"/>
              <a:t> </a:t>
            </a:r>
            <a:r>
              <a:rPr lang="ru-RU" dirty="0" err="1"/>
              <a:t>олівці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980728"/>
            <a:ext cx="2958919" cy="4525963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7191"/>
            <a:ext cx="2772762" cy="145107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4296">
            <a:off x="6350268" y="1757103"/>
            <a:ext cx="720080" cy="216024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9401">
            <a:off x="6558159" y="2286691"/>
            <a:ext cx="720080" cy="182201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22179" y="1847288"/>
            <a:ext cx="2902668" cy="3689027"/>
          </a:xfrm>
          <a:prstGeom prst="rect">
            <a:avLst/>
          </a:prstGeom>
        </p:spPr>
      </p:pic>
      <p:pic>
        <p:nvPicPr>
          <p:cNvPr id="12" name="Объект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72" b="7611"/>
          <a:stretch/>
        </p:blipFill>
        <p:spPr>
          <a:xfrm rot="5400000">
            <a:off x="4127120" y="4502340"/>
            <a:ext cx="394335" cy="267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9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88447" cy="1143000"/>
          </a:xfrm>
        </p:spPr>
        <p:txBody>
          <a:bodyPr/>
          <a:lstStyle/>
          <a:p>
            <a:r>
              <a:rPr lang="ru-RU" dirty="0"/>
              <a:t>Весела </a:t>
            </a:r>
            <a:r>
              <a:rPr lang="ru-RU" dirty="0" err="1"/>
              <a:t>лічба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1"/>
            <a:ext cx="4388296" cy="269289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папуги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Гоші</a:t>
            </a:r>
            <a:endParaRPr lang="ru-RU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Було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трохи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грошей.</a:t>
            </a:r>
          </a:p>
          <a:p>
            <a:pPr marL="0" indent="0">
              <a:buNone/>
            </a:pP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Він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них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собі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купив</a:t>
            </a:r>
          </a:p>
          <a:p>
            <a:pPr marL="0" indent="0">
              <a:buNone/>
            </a:pP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Чобітки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пальто і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бриль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marL="0" indent="0">
              <a:buNone/>
            </a:pP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Й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парасольку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додачу.</a:t>
            </a:r>
          </a:p>
          <a:p>
            <a:pPr marL="0" indent="0">
              <a:buNone/>
            </a:pP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всіх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нових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речей </a:t>
            </a:r>
            <a:endParaRPr lang="en-US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Він</a:t>
            </a:r>
            <a:r>
              <a:rPr lang="ru-RU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повіз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собі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дачу?</a:t>
            </a:r>
          </a:p>
          <a:p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6183"/>
          <a:stretch/>
        </p:blipFill>
        <p:spPr>
          <a:xfrm>
            <a:off x="3378273" y="4769735"/>
            <a:ext cx="1667374" cy="16288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20360">
            <a:off x="904337" y="3933842"/>
            <a:ext cx="2593515" cy="269138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" t="3447" r="4854" b="7294"/>
          <a:stretch/>
        </p:blipFill>
        <p:spPr>
          <a:xfrm>
            <a:off x="4644009" y="227917"/>
            <a:ext cx="4499992" cy="4250988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7982" y="2290547"/>
            <a:ext cx="4320481" cy="4376715"/>
          </a:xfrm>
        </p:spPr>
      </p:pic>
    </p:spTree>
    <p:extLst>
      <p:ext uri="{BB962C8B-B14F-4D97-AF65-F5344CB8AC3E}">
        <p14:creationId xmlns:p14="http://schemas.microsoft.com/office/powerpoint/2010/main" val="177266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Математичний</a:t>
            </a:r>
            <a:r>
              <a:rPr lang="ru-RU" dirty="0"/>
              <a:t> </a:t>
            </a:r>
            <a:r>
              <a:rPr lang="ru-RU" dirty="0" smtClean="0"/>
              <a:t>диктант</a:t>
            </a:r>
            <a:endParaRPr lang="ru-RU" dirty="0"/>
          </a:p>
        </p:txBody>
      </p:sp>
      <p:graphicFrame>
        <p:nvGraphicFramePr>
          <p:cNvPr id="8" name="Объект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270567"/>
              </p:ext>
            </p:extLst>
          </p:nvPr>
        </p:nvGraphicFramePr>
        <p:xfrm>
          <a:off x="251520" y="1600200"/>
          <a:ext cx="8712968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24744"/>
            <a:ext cx="2880320" cy="288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1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Які</a:t>
            </a:r>
            <a:r>
              <a:rPr lang="ru-RU" dirty="0"/>
              <a:t> числа </a:t>
            </a:r>
            <a:r>
              <a:rPr lang="ru-RU" dirty="0" err="1"/>
              <a:t>живуть</a:t>
            </a:r>
            <a:r>
              <a:rPr lang="ru-RU" dirty="0"/>
              <a:t> у </a:t>
            </a:r>
            <a:r>
              <a:rPr lang="ru-RU" dirty="0" err="1"/>
              <a:t>цих</a:t>
            </a:r>
            <a:r>
              <a:rPr lang="ru-RU" dirty="0"/>
              <a:t> </a:t>
            </a:r>
            <a:r>
              <a:rPr lang="ru-RU" dirty="0" err="1"/>
              <a:t>чарівних</a:t>
            </a:r>
            <a:r>
              <a:rPr lang="ru-RU" dirty="0"/>
              <a:t> </a:t>
            </a:r>
            <a:r>
              <a:rPr lang="ru-RU" dirty="0" err="1"/>
              <a:t>будиночках</a:t>
            </a:r>
            <a:r>
              <a:rPr lang="ru-RU" dirty="0" smtClean="0"/>
              <a:t>?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5786826" cy="307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51520" y="4581128"/>
            <a:ext cx="8496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— </a:t>
            </a:r>
            <a:r>
              <a:rPr lang="ru-RU" dirty="0"/>
              <a:t>Як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здогадалися</a:t>
            </a:r>
            <a:r>
              <a:rPr lang="ru-RU" dirty="0"/>
              <a:t>?</a:t>
            </a:r>
          </a:p>
          <a:p>
            <a:r>
              <a:rPr lang="ru-RU" dirty="0"/>
              <a:t>— </a:t>
            </a:r>
            <a:r>
              <a:rPr lang="ru-RU" dirty="0" err="1"/>
              <a:t>Перевірте</a:t>
            </a:r>
            <a:r>
              <a:rPr lang="ru-RU" dirty="0"/>
              <a:t>, </a:t>
            </a:r>
            <a:r>
              <a:rPr lang="ru-RU" dirty="0" err="1"/>
              <a:t>чи</a:t>
            </a:r>
            <a:r>
              <a:rPr lang="ru-RU" dirty="0"/>
              <a:t> правильно заселили </a:t>
            </a:r>
            <a:r>
              <a:rPr lang="ru-RU" dirty="0" err="1"/>
              <a:t>квартири</a:t>
            </a:r>
            <a:r>
              <a:rPr lang="ru-RU" dirty="0"/>
              <a:t> у </a:t>
            </a:r>
            <a:r>
              <a:rPr lang="ru-RU" dirty="0" err="1"/>
              <a:t>першому</a:t>
            </a:r>
            <a:r>
              <a:rPr lang="ru-RU" dirty="0"/>
              <a:t> </a:t>
            </a:r>
            <a:r>
              <a:rPr lang="ru-RU" dirty="0" err="1"/>
              <a:t>будиночку</a:t>
            </a:r>
            <a:r>
              <a:rPr lang="ru-RU" dirty="0"/>
              <a:t>. </a:t>
            </a:r>
            <a:r>
              <a:rPr lang="ru-RU" dirty="0" err="1"/>
              <a:t>Заселіть</a:t>
            </a:r>
            <a:r>
              <a:rPr lang="ru-RU" dirty="0"/>
              <a:t> </a:t>
            </a:r>
            <a:r>
              <a:rPr lang="ru-RU" dirty="0" err="1"/>
              <a:t>вільні</a:t>
            </a:r>
            <a:r>
              <a:rPr lang="ru-RU" dirty="0"/>
              <a:t> </a:t>
            </a:r>
            <a:r>
              <a:rPr lang="ru-RU" dirty="0" err="1"/>
              <a:t>квартири</a:t>
            </a:r>
            <a:r>
              <a:rPr lang="ru-RU" dirty="0"/>
              <a:t> у другому </a:t>
            </a:r>
            <a:r>
              <a:rPr lang="ru-RU" dirty="0" err="1"/>
              <a:t>будиночку</a:t>
            </a:r>
            <a:r>
              <a:rPr lang="ru-RU" dirty="0"/>
              <a:t>.</a:t>
            </a:r>
          </a:p>
          <a:p>
            <a:r>
              <a:rPr lang="ru-RU" dirty="0"/>
              <a:t>— </a:t>
            </a:r>
            <a:r>
              <a:rPr lang="ru-RU" dirty="0" err="1"/>
              <a:t>Розгляньте</a:t>
            </a:r>
            <a:r>
              <a:rPr lang="ru-RU" dirty="0"/>
              <a:t> </a:t>
            </a:r>
            <a:r>
              <a:rPr lang="ru-RU" dirty="0" err="1"/>
              <a:t>третій</a:t>
            </a:r>
            <a:r>
              <a:rPr lang="ru-RU" dirty="0"/>
              <a:t> </a:t>
            </a:r>
            <a:r>
              <a:rPr lang="ru-RU" dirty="0" err="1"/>
              <a:t>будиночок</a:t>
            </a:r>
            <a:r>
              <a:rPr lang="ru-RU" dirty="0"/>
              <a:t>. На </a:t>
            </a:r>
            <a:r>
              <a:rPr lang="ru-RU" dirty="0" err="1"/>
              <a:t>якому</a:t>
            </a:r>
            <a:r>
              <a:rPr lang="ru-RU" dirty="0"/>
              <a:t> </a:t>
            </a:r>
            <a:r>
              <a:rPr lang="ru-RU" dirty="0" err="1"/>
              <a:t>поверсі</a:t>
            </a:r>
            <a:r>
              <a:rPr lang="ru-RU" dirty="0"/>
              <a:t> </a:t>
            </a:r>
            <a:r>
              <a:rPr lang="ru-RU" dirty="0" err="1"/>
              <a:t>немає</a:t>
            </a:r>
            <a:r>
              <a:rPr lang="ru-RU" dirty="0"/>
              <a:t> </a:t>
            </a:r>
            <a:r>
              <a:rPr lang="ru-RU" dirty="0" err="1"/>
              <a:t>вільних</a:t>
            </a:r>
            <a:r>
              <a:rPr lang="ru-RU" dirty="0"/>
              <a:t> квартир?</a:t>
            </a:r>
          </a:p>
          <a:p>
            <a:r>
              <a:rPr lang="ru-RU" dirty="0"/>
              <a:t>— Додайте числа,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мешкають</a:t>
            </a:r>
            <a:r>
              <a:rPr lang="ru-RU" dirty="0"/>
              <a:t> на </a:t>
            </a:r>
            <a:r>
              <a:rPr lang="ru-RU" dirty="0" err="1"/>
              <a:t>цьому</a:t>
            </a:r>
            <a:r>
              <a:rPr lang="ru-RU" dirty="0"/>
              <a:t> </a:t>
            </a:r>
            <a:r>
              <a:rPr lang="ru-RU" dirty="0" err="1"/>
              <a:t>поверсі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308304" y="2180471"/>
            <a:ext cx="13681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ru-RU" sz="15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736304" y="60584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Яке ж число </a:t>
            </a:r>
            <a:r>
              <a:rPr lang="ru-RU" dirty="0" err="1"/>
              <a:t>живе</a:t>
            </a:r>
            <a:r>
              <a:rPr lang="ru-RU" dirty="0"/>
              <a:t> у </a:t>
            </a:r>
            <a:r>
              <a:rPr lang="ru-RU" dirty="0" err="1"/>
              <a:t>цьому</a:t>
            </a:r>
            <a:r>
              <a:rPr lang="ru-RU" dirty="0"/>
              <a:t> </a:t>
            </a:r>
            <a:r>
              <a:rPr lang="ru-RU" dirty="0" err="1"/>
              <a:t>будиночку</a:t>
            </a:r>
            <a:r>
              <a:rPr lang="ru-RU" dirty="0"/>
              <a:t>? </a:t>
            </a:r>
            <a:r>
              <a:rPr lang="ru-RU" dirty="0" err="1"/>
              <a:t>Заселіть</a:t>
            </a:r>
            <a:r>
              <a:rPr lang="ru-RU" dirty="0"/>
              <a:t> </a:t>
            </a:r>
            <a:r>
              <a:rPr lang="ru-RU" dirty="0" err="1"/>
              <a:t>вільні</a:t>
            </a:r>
            <a:r>
              <a:rPr lang="ru-RU" dirty="0"/>
              <a:t> </a:t>
            </a:r>
            <a:r>
              <a:rPr lang="ru-RU" dirty="0" err="1"/>
              <a:t>квартири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75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Які</a:t>
            </a:r>
            <a:r>
              <a:rPr lang="ru-RU" dirty="0"/>
              <a:t> числа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вставити</a:t>
            </a:r>
            <a:r>
              <a:rPr lang="ru-RU" dirty="0"/>
              <a:t>?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4" y="1556792"/>
            <a:ext cx="4230134" cy="236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51520" y="4005064"/>
            <a:ext cx="8496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Скористайтеся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номерами квартир на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потрібному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поверсі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arenR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якому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будинку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живуть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мешканці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першого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прикладу?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якому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поверсі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Яке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число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потрібно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вставити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Аналогічна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робота проводиться над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кожним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прикладом.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5" y="2492896"/>
            <a:ext cx="4759865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406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монети</a:t>
            </a:r>
            <a:r>
              <a:rPr lang="ru-RU" dirty="0"/>
              <a:t>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бачите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71600" y="1360276"/>
            <a:ext cx="7571184" cy="504056"/>
          </a:xfrm>
        </p:spPr>
        <p:txBody>
          <a:bodyPr>
            <a:normAutofit lnSpcReduction="10000"/>
          </a:bodyPr>
          <a:lstStyle/>
          <a:p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 err="1"/>
              <a:t>монети</a:t>
            </a:r>
            <a:r>
              <a:rPr lang="ru-RU" dirty="0"/>
              <a:t> </a:t>
            </a:r>
            <a:r>
              <a:rPr lang="ru-RU" dirty="0" err="1"/>
              <a:t>слід</a:t>
            </a:r>
            <a:r>
              <a:rPr lang="ru-RU" dirty="0"/>
              <a:t> </a:t>
            </a:r>
            <a:r>
              <a:rPr lang="ru-RU" dirty="0" err="1"/>
              <a:t>узяти</a:t>
            </a:r>
            <a:r>
              <a:rPr lang="ru-RU" dirty="0"/>
              <a:t>, </a:t>
            </a:r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отримати</a:t>
            </a:r>
            <a:r>
              <a:rPr lang="ru-RU" dirty="0"/>
              <a:t> </a:t>
            </a:r>
            <a:r>
              <a:rPr lang="en-US" dirty="0" smtClean="0"/>
              <a:t>8</a:t>
            </a:r>
            <a:r>
              <a:rPr lang="ru-RU" dirty="0" smtClean="0"/>
              <a:t> </a:t>
            </a:r>
            <a:r>
              <a:rPr lang="ru-RU" dirty="0"/>
              <a:t>к.?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73"/>
          <a:stretch/>
        </p:blipFill>
        <p:spPr>
          <a:xfrm>
            <a:off x="0" y="1988840"/>
            <a:ext cx="1065385" cy="10669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73"/>
          <a:stretch/>
        </p:blipFill>
        <p:spPr>
          <a:xfrm>
            <a:off x="1089744" y="1979395"/>
            <a:ext cx="1047067" cy="104860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73"/>
          <a:stretch/>
        </p:blipFill>
        <p:spPr>
          <a:xfrm>
            <a:off x="2136810" y="1988839"/>
            <a:ext cx="1047067" cy="10486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73"/>
          <a:stretch/>
        </p:blipFill>
        <p:spPr>
          <a:xfrm>
            <a:off x="3183878" y="2001432"/>
            <a:ext cx="1021916" cy="102341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139952" y="1985577"/>
            <a:ext cx="1080120" cy="108012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220072" y="2001432"/>
            <a:ext cx="1147708" cy="114770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367780" y="1896727"/>
            <a:ext cx="1356742" cy="135674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749996" y="1896727"/>
            <a:ext cx="1356742" cy="1356742"/>
          </a:xfrm>
          <a:prstGeom prst="rect">
            <a:avLst/>
          </a:prstGeom>
        </p:spPr>
      </p:pic>
      <p:grpSp>
        <p:nvGrpSpPr>
          <p:cNvPr id="4" name="Группа 3"/>
          <p:cNvGrpSpPr/>
          <p:nvPr/>
        </p:nvGrpSpPr>
        <p:grpSpPr>
          <a:xfrm>
            <a:off x="3642244" y="3251400"/>
            <a:ext cx="1356742" cy="3085073"/>
            <a:chOff x="3642244" y="3251400"/>
            <a:chExt cx="1356742" cy="3085073"/>
          </a:xfrm>
        </p:grpSpPr>
        <p:pic>
          <p:nvPicPr>
            <p:cNvPr id="35" name="Рисунок 3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3759445" y="3251400"/>
              <a:ext cx="1080120" cy="1080120"/>
            </a:xfrm>
            <a:prstGeom prst="rect">
              <a:avLst/>
            </a:prstGeom>
          </p:spPr>
        </p:pic>
        <p:grpSp>
          <p:nvGrpSpPr>
            <p:cNvPr id="28" name="Группа 27"/>
            <p:cNvGrpSpPr/>
            <p:nvPr/>
          </p:nvGrpSpPr>
          <p:grpSpPr>
            <a:xfrm>
              <a:off x="3642244" y="4055581"/>
              <a:ext cx="1356742" cy="2280892"/>
              <a:chOff x="3527423" y="3253469"/>
              <a:chExt cx="1356742" cy="2280892"/>
            </a:xfrm>
          </p:grpSpPr>
          <p:pic>
            <p:nvPicPr>
              <p:cNvPr id="23" name="Рисунок 2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73"/>
              <a:stretch/>
            </p:blipFill>
            <p:spPr>
              <a:xfrm>
                <a:off x="3673101" y="3253469"/>
                <a:ext cx="1065385" cy="1066950"/>
              </a:xfrm>
              <a:prstGeom prst="rect">
                <a:avLst/>
              </a:prstGeom>
            </p:spPr>
          </p:pic>
          <p:pic>
            <p:nvPicPr>
              <p:cNvPr id="25" name="Рисунок 2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>
              <a:xfrm>
                <a:off x="3527423" y="4177619"/>
                <a:ext cx="1356742" cy="1356742"/>
              </a:xfrm>
              <a:prstGeom prst="rect">
                <a:avLst/>
              </a:prstGeom>
            </p:spPr>
          </p:pic>
        </p:grpSp>
      </p:grpSp>
      <p:grpSp>
        <p:nvGrpSpPr>
          <p:cNvPr id="19" name="Группа 18"/>
          <p:cNvGrpSpPr/>
          <p:nvPr/>
        </p:nvGrpSpPr>
        <p:grpSpPr>
          <a:xfrm>
            <a:off x="1907704" y="3221450"/>
            <a:ext cx="1119595" cy="3355369"/>
            <a:chOff x="1907704" y="3221450"/>
            <a:chExt cx="1119595" cy="3355369"/>
          </a:xfrm>
        </p:grpSpPr>
        <p:pic>
          <p:nvPicPr>
            <p:cNvPr id="34" name="Рисунок 3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1907704" y="3221450"/>
              <a:ext cx="1080120" cy="1080120"/>
            </a:xfrm>
            <a:prstGeom prst="rect">
              <a:avLst/>
            </a:prstGeom>
          </p:spPr>
        </p:pic>
        <p:pic>
          <p:nvPicPr>
            <p:cNvPr id="21" name="Рисунок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1907704" y="3966592"/>
              <a:ext cx="1080120" cy="1080120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1933065" y="4702526"/>
              <a:ext cx="1080120" cy="1080120"/>
            </a:xfrm>
            <a:prstGeom prst="rect">
              <a:avLst/>
            </a:prstGeom>
          </p:spPr>
        </p:pic>
        <p:pic>
          <p:nvPicPr>
            <p:cNvPr id="30" name="Рисунок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1947179" y="5496699"/>
              <a:ext cx="1080120" cy="1080120"/>
            </a:xfrm>
            <a:prstGeom prst="rect">
              <a:avLst/>
            </a:prstGeom>
          </p:spPr>
        </p:pic>
      </p:grpSp>
      <p:grpSp>
        <p:nvGrpSpPr>
          <p:cNvPr id="18" name="Группа 17"/>
          <p:cNvGrpSpPr/>
          <p:nvPr/>
        </p:nvGrpSpPr>
        <p:grpSpPr>
          <a:xfrm>
            <a:off x="52818" y="3215729"/>
            <a:ext cx="1356742" cy="3383599"/>
            <a:chOff x="52818" y="3215729"/>
            <a:chExt cx="1356742" cy="3383599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81397" y="3215729"/>
              <a:ext cx="1182485" cy="2318632"/>
              <a:chOff x="24359" y="3185430"/>
              <a:chExt cx="1182485" cy="2318632"/>
            </a:xfrm>
          </p:grpSpPr>
          <p:pic>
            <p:nvPicPr>
              <p:cNvPr id="16" name="Рисунок 1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73"/>
              <a:stretch/>
            </p:blipFill>
            <p:spPr>
              <a:xfrm>
                <a:off x="24359" y="3185430"/>
                <a:ext cx="1065385" cy="1066950"/>
              </a:xfrm>
              <a:prstGeom prst="rect">
                <a:avLst/>
              </a:prstGeom>
            </p:spPr>
          </p:pic>
          <p:pic>
            <p:nvPicPr>
              <p:cNvPr id="15" name="Рисунок 1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73"/>
              <a:stretch/>
            </p:blipFill>
            <p:spPr>
              <a:xfrm>
                <a:off x="104067" y="3789040"/>
                <a:ext cx="1065385" cy="1066950"/>
              </a:xfrm>
              <a:prstGeom prst="rect">
                <a:avLst/>
              </a:prstGeom>
            </p:spPr>
          </p:pic>
          <p:pic>
            <p:nvPicPr>
              <p:cNvPr id="14" name="Рисунок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73"/>
              <a:stretch/>
            </p:blipFill>
            <p:spPr>
              <a:xfrm>
                <a:off x="141459" y="4437112"/>
                <a:ext cx="1065385" cy="1066950"/>
              </a:xfrm>
              <a:prstGeom prst="rect">
                <a:avLst/>
              </a:prstGeom>
            </p:spPr>
          </p:pic>
        </p:grpSp>
        <p:pic>
          <p:nvPicPr>
            <p:cNvPr id="33" name="Рисунок 3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52818" y="5242586"/>
              <a:ext cx="1356742" cy="1356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84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594</TotalTime>
  <Words>512</Words>
  <Application>Microsoft Office PowerPoint</Application>
  <PresentationFormat>Экран (4:3)</PresentationFormat>
  <Paragraphs>95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Academic_ID07</vt:lpstr>
      <vt:lpstr>Математика</vt:lpstr>
      <vt:lpstr>Закріплення знань про склад числа 8. Доповнення рівностей. Поняття «порівну». Обчислення значень виразів</vt:lpstr>
      <vt:lpstr>Весела лічба</vt:lpstr>
      <vt:lpstr>Весела лічба</vt:lpstr>
      <vt:lpstr>Весела лічба</vt:lpstr>
      <vt:lpstr>Математичний диктант</vt:lpstr>
      <vt:lpstr>Які числа живуть у цих чарівних будиночках?</vt:lpstr>
      <vt:lpstr>Які числа потрібно вставити?</vt:lpstr>
      <vt:lpstr>Які монети ви бачите?</vt:lpstr>
      <vt:lpstr>Кролик вирвав 6 морквин, а додому має принести 8.</vt:lpstr>
      <vt:lpstr>Сова ділить порівну горішки для білочок. Допоможіть!</vt:lpstr>
      <vt:lpstr>Обчисліть</vt:lpstr>
      <vt:lpstr>Фізкультхвилинка </vt:lpstr>
      <vt:lpstr>Гра «Чарівні фігурки». Робота з індивідуальним матеріалом</vt:lpstr>
      <vt:lpstr>Гра «Яке число загубилося?»</vt:lpstr>
      <vt:lpstr>Гра «Скарбничка»</vt:lpstr>
      <vt:lpstr>Складання рівностей на додавання за предметними малюнками</vt:lpstr>
      <vt:lpstr>Складання рівностей на додавання за предметними малюнками</vt:lpstr>
      <vt:lpstr>Складання рівностей на додавання за предметними малюнками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66</cp:revision>
  <dcterms:created xsi:type="dcterms:W3CDTF">2015-02-01T14:23:41Z</dcterms:created>
  <dcterms:modified xsi:type="dcterms:W3CDTF">2015-02-21T20:41:37Z</dcterms:modified>
</cp:coreProperties>
</file>